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0" r:id="rId6"/>
    <p:sldId id="261" r:id="rId7"/>
    <p:sldId id="262" r:id="rId8"/>
    <p:sldId id="269" r:id="rId9"/>
    <p:sldId id="284" r:id="rId10"/>
    <p:sldId id="276" r:id="rId11"/>
    <p:sldId id="265" r:id="rId12"/>
    <p:sldId id="266" r:id="rId13"/>
    <p:sldId id="267" r:id="rId14"/>
    <p:sldId id="270" r:id="rId15"/>
    <p:sldId id="271" r:id="rId16"/>
    <p:sldId id="272" r:id="rId17"/>
    <p:sldId id="274" r:id="rId18"/>
    <p:sldId id="277" r:id="rId19"/>
    <p:sldId id="280" r:id="rId20"/>
    <p:sldId id="278" r:id="rId21"/>
    <p:sldId id="281" r:id="rId22"/>
    <p:sldId id="279" r:id="rId23"/>
    <p:sldId id="275" r:id="rId24"/>
    <p:sldId id="282" r:id="rId25"/>
    <p:sldId id="283" r:id="rId26"/>
    <p:sldId id="273" r:id="rId27"/>
  </p:sldIdLst>
  <p:sldSz cx="9144000" cy="6858000" type="screen4x3"/>
  <p:notesSz cx="6770688" cy="99028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стим\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Админ\Desktop\стим\0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\Desktop\стим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31475"/>
            <a:ext cx="7643866" cy="5741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\Desktop\стим\2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дмин\Desktop\стим\33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дмин\Desktop\стим\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3" y="714356"/>
            <a:ext cx="7281518" cy="54331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дмин\Desktop\стим\4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дмин\Desktop\стим\4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8"/>
            <a:ext cx="7429552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Админ\Desktop\стим\7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дмин\Desktop\стим\0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Админ\Desktop\стим\56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дмин\Desktop\стим\5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Админ\Desktop\стим\ш7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Админ\Desktop\стим\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85974"/>
            <a:ext cx="7786741" cy="5832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Админ\Desktop\стим\9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Админ\Desktop\стим\2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дмин\Desktop\стим\5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571479"/>
            <a:ext cx="7739116" cy="5804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Админ\Desktop\стим\345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571480"/>
            <a:ext cx="7606427" cy="5689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:\Users\Админ\Desktop\стим\4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90638"/>
            <a:ext cx="7620000" cy="4276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стим\4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038" y="509588"/>
            <a:ext cx="7781925" cy="5837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\Desktop\стим\098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стим\4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00012"/>
            <a:ext cx="7143799" cy="5350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\Desktop\стим\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5" y="428604"/>
            <a:ext cx="7363270" cy="55153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\Desktop\стим\3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690" y="642918"/>
            <a:ext cx="7629874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стим\4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Админ\Desktop\стим\7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PresentationFormat>Экран (4:3)</PresentationFormat>
  <Paragraphs>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6</cp:revision>
  <dcterms:created xsi:type="dcterms:W3CDTF">2017-10-11T15:03:22Z</dcterms:created>
  <dcterms:modified xsi:type="dcterms:W3CDTF">2017-10-16T13:15:50Z</dcterms:modified>
</cp:coreProperties>
</file>