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5" r:id="rId8"/>
    <p:sldId id="263" r:id="rId9"/>
    <p:sldId id="264" r:id="rId10"/>
    <p:sldId id="266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4660"/>
  </p:normalViewPr>
  <p:slideViewPr>
    <p:cSldViewPr snapToGrid="0">
      <p:cViewPr varScale="1">
        <p:scale>
          <a:sx n="79" d="100"/>
          <a:sy n="79" d="100"/>
        </p:scale>
        <p:origin x="102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4/2/2018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4/2/2018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68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9296" y="970845"/>
            <a:ext cx="5942033" cy="562186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9511" y="3078071"/>
            <a:ext cx="4129825" cy="309736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0954357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3821" y="446243"/>
            <a:ext cx="598311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80340" algn="just">
              <a:spcAft>
                <a:spcPts val="0"/>
              </a:spcAft>
            </a:pPr>
            <a: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Используемая литература:</a:t>
            </a:r>
          </a:p>
          <a:p>
            <a:pPr indent="180340" algn="just">
              <a:spcAft>
                <a:spcPts val="0"/>
              </a:spcAft>
            </a:pPr>
            <a: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</a:t>
            </a: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ru-RU" sz="1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Венгер</a:t>
            </a: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Л. А., Пилюгина Е. Г. «Воспитание сенсорной культуры ребенка: книга для воспитателей детского сада.» -М. Просвещение, 1998-144с.</a:t>
            </a:r>
          </a:p>
          <a:p>
            <a:pPr indent="180340" algn="just">
              <a:spcAft>
                <a:spcPts val="0"/>
              </a:spcAft>
            </a:pPr>
            <a: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</a:t>
            </a: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ru-RU" sz="1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Четвертакова</a:t>
            </a: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К.В. «Развитие познавательных видов деятельности у детей дошкольного возраста.»  2005г.</a:t>
            </a:r>
          </a:p>
          <a:p>
            <a:pPr indent="180340" algn="just">
              <a:spcAft>
                <a:spcPts val="0"/>
              </a:spcAft>
            </a:pPr>
            <a: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</a:t>
            </a: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ru-RU" sz="1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Дворова</a:t>
            </a: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И. В., Рожков О. П. Упражнения и занятия по сенсорному воспитанию детей 2-4-го года жизни. – МПСИ </a:t>
            </a:r>
            <a:r>
              <a:rPr lang="ru-RU" sz="1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Модж</a:t>
            </a: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2007</a:t>
            </a:r>
          </a:p>
          <a:p>
            <a:pPr indent="180340" algn="just">
              <a:spcAft>
                <a:spcPts val="0"/>
              </a:spcAft>
            </a:pPr>
            <a: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4</a:t>
            </a: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ru-RU" sz="1400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Янушко</a:t>
            </a:r>
            <a:r>
              <a:rPr lang="ru-RU" sz="14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Е. А. «Сенсорное развитие детей раннего возраста». – М, ; Мозаика – синтез, 2009-72 с</a:t>
            </a:r>
            <a:r>
              <a:rPr lang="ru-RU" sz="1400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14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1466" y="3220767"/>
            <a:ext cx="4143022" cy="310726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299902" y="4114094"/>
            <a:ext cx="2794000" cy="20955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9038507" y="4048017"/>
            <a:ext cx="2804095" cy="210307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2638" y="191912"/>
            <a:ext cx="4523081" cy="3392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5372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3155" y="237278"/>
            <a:ext cx="6096000" cy="5078313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180340">
              <a:spcAft>
                <a:spcPts val="0"/>
              </a:spcAft>
            </a:pP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Актуальность выбранной </a:t>
            </a: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темы:</a:t>
            </a:r>
            <a:endParaRPr lang="ru-RU" sz="16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180340" algn="just">
              <a:spcAft>
                <a:spcPts val="0"/>
              </a:spcAft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Огромное значение для развития ребенка с самого маленького возраста имеют тактильные ощущения. Прикосновение к материнской груди, попытки погремушку, дотронуться губками, ручками, ножками до незнакомого предмета - важнейшие, естественные действия малыша. Рука, пальцы, ладошки ребенка - едва ли не главные органы, приводящие в движение механизм мыслительной деятельности детей.</a:t>
            </a:r>
            <a:endParaRPr lang="ru-RU" sz="16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180340" algn="just">
              <a:spcAft>
                <a:spcPts val="0"/>
              </a:spcAft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Можно даже говорить о своеобразном сенситивном периоде развития руки. Рука ребенка прикасается к шершавой ракушке и гладкому камню. Тактильные ощущения позволяют ему мысленно сравнить различные поверхности и удивиться многообразию окружающей его природы.</a:t>
            </a:r>
            <a:endParaRPr lang="ru-RU" sz="16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180340" algn="just">
              <a:spcAft>
                <a:spcPts val="0"/>
              </a:spcAft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Именно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поэтому создание условий для развития тактильного восприятия у детей раннего возраста наиболее актуально.</a:t>
            </a:r>
            <a:endParaRPr lang="ru-RU" sz="16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4807" y="454179"/>
            <a:ext cx="3837904" cy="287842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94807" y="3673539"/>
            <a:ext cx="3837904" cy="2878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74778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978" y="508000"/>
            <a:ext cx="6050844" cy="37099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80340" algn="just">
              <a:spcAft>
                <a:spcPts val="0"/>
              </a:spcAft>
            </a:pP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Цель: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Повышение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оего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теоретического уровня, профессионального мастерства и компетентности.</a:t>
            </a:r>
            <a:endParaRPr lang="ru-RU" sz="16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180340" algn="just">
              <a:spcAft>
                <a:spcPts val="0"/>
              </a:spcAft>
            </a:pPr>
            <a:r>
              <a:rPr lang="ru-RU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Задачи</a:t>
            </a:r>
            <a:r>
              <a:rPr lang="ru-RU" b="1" i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lang="ru-RU" sz="16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Изучить литературу по теме «Создание условий для развития тактильного восприятия у детей раннего возраста»;</a:t>
            </a:r>
            <a:endParaRPr lang="ru-RU" sz="16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Создать условия для обогащения и накопления тактильного опыта детей в ходе предметно-игровой деятельности через игры с дидактическим материалом.</a:t>
            </a:r>
            <a:endParaRPr lang="ru-RU" sz="16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Способствовать формированию у детей умения ориентироваться в различных свойствах предметов (форме, величине).</a:t>
            </a:r>
            <a:endParaRPr lang="ru-RU" sz="16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180340" algn="just">
              <a:lnSpc>
                <a:spcPct val="106000"/>
              </a:lnSpc>
              <a:spcAft>
                <a:spcPts val="0"/>
              </a:spcAft>
            </a:pPr>
            <a:r>
              <a:rPr lang="ru-RU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34698" y="601064"/>
            <a:ext cx="3550276" cy="266270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98128" y="3917244"/>
            <a:ext cx="3586846" cy="269013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63176" y="3917244"/>
            <a:ext cx="3516646" cy="2637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51570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6088" y="428978"/>
            <a:ext cx="5091289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180340" algn="just">
              <a:spcAft>
                <a:spcPts val="0"/>
              </a:spcAft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Моя работа по самообразованию включала в себя 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три этапа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lang="ru-RU" sz="16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1 этап подготовительный: </a:t>
            </a:r>
            <a:endParaRPr lang="ru-RU" sz="16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27710" algn="just">
              <a:spcAft>
                <a:spcPts val="0"/>
              </a:spcAft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Создание развивающей среды.</a:t>
            </a:r>
            <a:endParaRPr lang="ru-RU" sz="16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727710" algn="just">
              <a:spcAft>
                <a:spcPts val="0"/>
              </a:spcAft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Подбор и изучение методической литературы и дидактического материала по данной теме.</a:t>
            </a:r>
            <a:endParaRPr lang="ru-RU" sz="16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2 этап основной: Разработка и реализация планирования тактильной </a:t>
            </a:r>
            <a:b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деятельности с детьми.</a:t>
            </a:r>
            <a:endParaRPr lang="ru-RU" sz="1600" dirty="0">
              <a:solidFill>
                <a:schemeClr val="bg1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spcAft>
                <a:spcPts val="0"/>
              </a:spcAft>
              <a:buFont typeface="Wingdings" panose="05000000000000000000" pitchFamily="2" charset="2"/>
              <a:buChar char="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3 этап заключительный: подведение итогов работы по самообразованию и трансляция опыта на РМО и на итоговом педагогическом совете.</a:t>
            </a:r>
            <a:endParaRPr lang="ru-RU" sz="16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47208" y="538254"/>
            <a:ext cx="3320840" cy="249063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7916" y="3533422"/>
            <a:ext cx="3199712" cy="239978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9446" y="4248507"/>
            <a:ext cx="3133132" cy="2349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70569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35378" y="554546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180340" algn="just">
              <a:spcAft>
                <a:spcPts val="0"/>
              </a:spcAft>
            </a:pPr>
            <a:r>
              <a:rPr lang="ru-RU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Создание 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 </a:t>
            </a: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обогащение 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развивающей среды для тактильного развития </a:t>
            </a:r>
            <a:r>
              <a:rPr lang="ru-RU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детей</a:t>
            </a: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16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378" y="1430145"/>
            <a:ext cx="2700271" cy="202520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5604" y="1468482"/>
            <a:ext cx="2677488" cy="200811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93047" y="190843"/>
            <a:ext cx="2693426" cy="202006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08545" y="4207230"/>
            <a:ext cx="2681109" cy="201083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93047" y="2476119"/>
            <a:ext cx="2667943" cy="200095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579399" y="4207232"/>
            <a:ext cx="2681108" cy="201083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151637" y="4201804"/>
            <a:ext cx="2637704" cy="197827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93047" y="4742285"/>
            <a:ext cx="2579992" cy="1934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4928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53155" y="307876"/>
            <a:ext cx="6096000" cy="5755422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270510" algn="just">
              <a:spcAft>
                <a:spcPts val="0"/>
              </a:spcAft>
            </a:pP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Подготовлены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различные дидактические игры и упражнения: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«Чудесный мешочек»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«Определи на ощупь» (найти предметы различающиеся по одному признаку)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«Платочек для куклы» (определение предметов по фактуре материала, в данном случае определение типа ткани)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«Узнай фигуру» (предлагается на ощупь достать из мешочка предложенную фигуру)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«Найди пару» (предлагается ребенку на ощупь найти пары одинаковых предметов)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Сравни предметы по высоте,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«Самая длинная, самая короткая» (предложить разложить разноцветные ленты по длине, от самой короткой до самой длинной, как вариант можно предложить сравнить ленты по нескольким признакам)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«Разноцветные кружки» (предложить положить кружки (либо другую геометрическую фигуру) начиная от самого большого, так чтобы был виден цвет предыдущего кружка)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«В какую коробку?» (распределить пять видов игрушек разных размеров по пяти разным коробкам в зависимости от размера)</a:t>
            </a:r>
            <a:endParaRPr lang="ru-RU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270510" algn="just">
              <a:spcAft>
                <a:spcPts val="0"/>
              </a:spcAft>
            </a:pP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«Дальше – ближе» (предложить по рисунку определить положение   игры и    предметов: какие нарисованы ближе, а какие – дальше.</a:t>
            </a:r>
            <a:endParaRPr lang="ru-RU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9180" y="458909"/>
            <a:ext cx="2876388" cy="215729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9503030" y="1770761"/>
            <a:ext cx="2740506" cy="205538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09180" y="4346222"/>
            <a:ext cx="2882429" cy="2161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91946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31763" y="4171245"/>
            <a:ext cx="3145837" cy="235937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1378" y="485421"/>
            <a:ext cx="3032948" cy="227471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951611" y="889704"/>
            <a:ext cx="3234264" cy="242569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230746" y="3440288"/>
            <a:ext cx="3409243" cy="255693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2583" y="4211405"/>
            <a:ext cx="3009505" cy="225712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94371" y="879297"/>
            <a:ext cx="3151009" cy="2363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21779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3936" y="478205"/>
            <a:ext cx="716129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абота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родителями: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Усилия дошкольного образовательного учреждения малоэффективны, если родители не стали единомышленниками и помощниками в воспитании детей. Для родителей были проведены и организованы: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-консультации и беседы на темы:  «Адаптация детей к детскому саду», 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Сенсорное развитие, Педагогика Марии 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Монтессори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что это такое?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«Какие игрушки нужны детям дома»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"Как провести выходной день с ребенком".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«Первые уроки нравственности для детей раннего возраста»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537955" y="1173995"/>
            <a:ext cx="4209530" cy="2817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6134" y="3414817"/>
            <a:ext cx="3803036" cy="25458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39791" y="3348991"/>
            <a:ext cx="3512221" cy="26341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52475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3822" y="212004"/>
            <a:ext cx="622017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Результативность: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Обогащен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систематизирован материал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развитию тактильного восприятия у детей 2-3 лет средствами дидактических игр в соответствии с возрастными и индивидуальными возможностями.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Сформированы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сенсорные представления путём выделения формы и величины предметов.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71288" y="383822"/>
            <a:ext cx="3109615" cy="233221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78740" y="3891821"/>
            <a:ext cx="3055513" cy="229163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534209" y="3894761"/>
            <a:ext cx="3079034" cy="230927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084171" y="3915362"/>
            <a:ext cx="3055492" cy="229161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380119" y="3498564"/>
            <a:ext cx="3582340" cy="2686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2742274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98</TotalTime>
  <Words>548</Words>
  <Application>Microsoft Office PowerPoint</Application>
  <PresentationFormat>Широкоэкранный</PresentationFormat>
  <Paragraphs>43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Century Gothic</vt:lpstr>
      <vt:lpstr>Times New Roman</vt:lpstr>
      <vt:lpstr>Wingdings</vt:lpstr>
      <vt:lpstr>Wingdings 3</vt:lpstr>
      <vt:lpstr>Сектор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Василий Червоткин</dc:creator>
  <cp:lastModifiedBy>Василий Червоткин</cp:lastModifiedBy>
  <cp:revision>13</cp:revision>
  <dcterms:created xsi:type="dcterms:W3CDTF">2017-04-13T16:15:41Z</dcterms:created>
  <dcterms:modified xsi:type="dcterms:W3CDTF">2018-04-02T16:50:57Z</dcterms:modified>
</cp:coreProperties>
</file>