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notesMasterIdLst>
    <p:notesMasterId r:id="rId28"/>
  </p:notesMasterIdLst>
  <p:sldIdLst>
    <p:sldId id="256" r:id="rId2"/>
    <p:sldId id="296" r:id="rId3"/>
    <p:sldId id="271" r:id="rId4"/>
    <p:sldId id="272" r:id="rId5"/>
    <p:sldId id="273" r:id="rId6"/>
    <p:sldId id="274" r:id="rId7"/>
    <p:sldId id="275" r:id="rId8"/>
    <p:sldId id="276" r:id="rId9"/>
    <p:sldId id="270" r:id="rId10"/>
    <p:sldId id="279" r:id="rId11"/>
    <p:sldId id="280" r:id="rId12"/>
    <p:sldId id="281" r:id="rId13"/>
    <p:sldId id="282" r:id="rId14"/>
    <p:sldId id="283" r:id="rId15"/>
    <p:sldId id="284" r:id="rId16"/>
    <p:sldId id="285" r:id="rId17"/>
    <p:sldId id="278" r:id="rId18"/>
    <p:sldId id="286" r:id="rId19"/>
    <p:sldId id="287" r:id="rId20"/>
    <p:sldId id="288" r:id="rId21"/>
    <p:sldId id="289" r:id="rId22"/>
    <p:sldId id="290" r:id="rId23"/>
    <p:sldId id="291" r:id="rId24"/>
    <p:sldId id="292" r:id="rId25"/>
    <p:sldId id="293" r:id="rId26"/>
    <p:sldId id="29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5012" autoAdjust="0"/>
  </p:normalViewPr>
  <p:slideViewPr>
    <p:cSldViewPr>
      <p:cViewPr varScale="1">
        <p:scale>
          <a:sx n="76" d="100"/>
          <a:sy n="76" d="100"/>
        </p:scale>
        <p:origin x="-17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F858E265-6D97-4BFE-9E9E-1EBC8E7B865F}" type="datetimeFigureOut">
              <a:rPr lang="ru-RU"/>
              <a:pPr>
                <a:defRPr/>
              </a:pPr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>
                <a:cs typeface="+mn-cs"/>
              </a:defRPr>
            </a:lvl1pPr>
          </a:lstStyle>
          <a:p>
            <a:pPr>
              <a:defRPr/>
            </a:pPr>
            <a:fld id="{C997D266-92D5-4AD9-A93D-9233B76DAC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4153765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997D266-92D5-4AD9-A93D-9233B76DACAA}" type="slidenum">
              <a:rPr lang="ru-RU" smtClean="0"/>
              <a:pPr>
                <a:defRPr/>
              </a:pPr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917819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A589A8-6A72-4D44-9402-073435A684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77403470"/>
      </p:ext>
    </p:extLst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8EEE29-16A5-4B8E-81C8-32A0E3EE13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27695254"/>
      </p:ext>
    </p:extLst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E7E62-21FB-47E4-A2B7-8A13E4C05E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96208850"/>
      </p:ext>
    </p:extLst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CEA371-9BD4-4BB1-84F2-1FC739F646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65636794"/>
      </p:ext>
    </p:extLst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E53CEA-2F26-403E-9872-1B2948E1DB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77465253"/>
      </p:ext>
    </p:extLst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451E4F-1D46-4095-8B30-8E8AE8BDC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96787406"/>
      </p:ext>
    </p:extLst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A1875-085C-4977-A98B-199272DAAD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20199416"/>
      </p:ext>
    </p:extLst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E9B9EF-F0BD-4F92-B5F0-95DA51D054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5804520"/>
      </p:ext>
    </p:extLst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3B6DB-61E8-4FA6-817B-3DA80CA353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0449732"/>
      </p:ext>
    </p:extLst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EBBD7D-ECB0-4C5B-81C4-0C3B9ACC58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713333860"/>
      </p:ext>
    </p:extLst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8C5A78-2568-495C-A1C2-D1DCEA2576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46642932"/>
      </p:ext>
    </p:extLst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  <a:cs typeface="+mn-cs"/>
              </a:defRPr>
            </a:lvl1pPr>
          </a:lstStyle>
          <a:p>
            <a:pPr>
              <a:defRPr/>
            </a:pPr>
            <a:fld id="{4CE5B7BD-31F6-4811-81DE-36CE4C58E5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ransition spd="slow">
    <p:fade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fanfary_-_torzhestvo_(iPlayer.fm).mp3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Fanfary_-_kvn_na_vyhod_(iPlayer.fm).mp3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14.xml"/><Relationship Id="rId3" Type="http://schemas.openxmlformats.org/officeDocument/2006/relationships/image" Target="../media/image2.jpeg"/><Relationship Id="rId7" Type="http://schemas.openxmlformats.org/officeDocument/2006/relationships/slide" Target="slide1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slide" Target="slide12.xml"/><Relationship Id="rId11" Type="http://schemas.openxmlformats.org/officeDocument/2006/relationships/slide" Target="slide17.xml"/><Relationship Id="rId5" Type="http://schemas.openxmlformats.org/officeDocument/2006/relationships/slide" Target="slide11.xml"/><Relationship Id="rId10" Type="http://schemas.openxmlformats.org/officeDocument/2006/relationships/slide" Target="slide16.xml"/><Relationship Id="rId4" Type="http://schemas.openxmlformats.org/officeDocument/2006/relationships/slide" Target="slide10.xml"/><Relationship Id="rId9" Type="http://schemas.openxmlformats.org/officeDocument/2006/relationships/slide" Target="slide1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muzyka_dlya_konkursov_-_Lopni_sharik_8_(xMusic.me).mp3" TargetMode="Externa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muzyka_dlya_konkursov_-_Lopni_sharik_8_(xMusic.me).mp3" TargetMode="External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kvn-konkurs-kapitanov_(mp3.cc).mp3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muzyka_dlya_konkursov_-_Lopni_sharik_8_(xMusic.me).mp3" TargetMode="Externa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22.xml"/><Relationship Id="rId13" Type="http://schemas.openxmlformats.org/officeDocument/2006/relationships/slide" Target="slide24.xml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12" Type="http://schemas.openxmlformats.org/officeDocument/2006/relationships/slide" Target="slide20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11" Type="http://schemas.openxmlformats.org/officeDocument/2006/relationships/image" Target="../media/image15.png"/><Relationship Id="rId5" Type="http://schemas.openxmlformats.org/officeDocument/2006/relationships/image" Target="../media/image12.png"/><Relationship Id="rId10" Type="http://schemas.openxmlformats.org/officeDocument/2006/relationships/slide" Target="slide23.xml"/><Relationship Id="rId4" Type="http://schemas.openxmlformats.org/officeDocument/2006/relationships/slide" Target="slide19.xml"/><Relationship Id="rId9" Type="http://schemas.openxmlformats.org/officeDocument/2006/relationships/image" Target="../media/image14.png"/><Relationship Id="rId14" Type="http://schemas.openxmlformats.org/officeDocument/2006/relationships/slide" Target="slide25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6.png"/><Relationship Id="rId7" Type="http://schemas.openxmlformats.org/officeDocument/2006/relationships/slide" Target="slide2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87;&#1077;&#1088;&#1074;&#1099;&#1081;\Desktop\&#1055;&#1086;&#1088;&#1090;&#1092;&#1086;&#1083;&#1080;&#1086;\&#1054;&#1090;&#1082;&#1088;&#1099;&#1090;&#1099;&#1081;%20&#1091;&#1088;&#1086;&#1082;%20&#1059;&#1088;&#1090;&#1072;&#1077;&#1074;&#1072;%20&#1052;_&#1052;%20&#1053;&#1086;&#1074;&#1099;&#1081;%20&#1041;&#1072;&#1090;&#1072;&#1082;&#1086;\muzyka_dlya_konkursov_-_Lopni_sharik_8_(xMusic.me).mp3" TargetMode="Externa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1520" y="548680"/>
            <a:ext cx="8568952" cy="4392488"/>
          </a:xfrm>
        </p:spPr>
        <p:txBody>
          <a:bodyPr rtlCol="0">
            <a:prstTxWarp prst="textChevronInverted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КОНКУРС 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</a:rPr>
              <a:t>"Веселая  информатика"</a:t>
            </a:r>
          </a:p>
        </p:txBody>
      </p:sp>
      <p:pic>
        <p:nvPicPr>
          <p:cNvPr id="5" name="fanfary_-_torzhestvo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867804" y="5072073"/>
            <a:ext cx="418972" cy="447315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78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3116"/>
            <a:ext cx="82868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Самая  маленькая  единица измерения информации - это</a:t>
            </a:r>
            <a:r>
              <a:rPr lang="ru-RU" sz="4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….</a:t>
            </a:r>
            <a:endParaRPr lang="ru-RU" sz="48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5429264"/>
            <a:ext cx="907621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бит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7175" y="5004693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869190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00166" y="2357430"/>
            <a:ext cx="485844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байт – это</a:t>
            </a: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000636"/>
            <a:ext cx="113685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8 бит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07504" y="4542924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11900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643050"/>
            <a:ext cx="835821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Сведения об окружающем мире…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5357826"/>
            <a:ext cx="254807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информация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57969" y="4784275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85122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571744"/>
            <a:ext cx="532812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 Кбайт – это</a:t>
            </a:r>
            <a:r>
              <a:rPr lang="ru-RU" sz="5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54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5214950"/>
            <a:ext cx="2167773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1024 байта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33755" y="4869160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3479659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71538" y="2428868"/>
            <a:ext cx="649203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Мозг компьютера…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5286388"/>
            <a:ext cx="2547364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процессор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1520" y="5000636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285855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071678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Три основных устройств компьютера…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5286388"/>
            <a:ext cx="3846438" cy="954107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Системный блок, </a:t>
            </a:r>
            <a:endParaRPr 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монитор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и клавиатура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167290" y="4804062"/>
            <a:ext cx="4654801" cy="1918757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577939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000240"/>
            <a:ext cx="857256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Наибольшее количество информации человек получает при помощи…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62" y="5429264"/>
            <a:ext cx="1295547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зрения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9664" y="4940775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Управляющая кнопка: возврат 5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367827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785926"/>
            <a:ext cx="857256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Информация в компьютере хранится в  виде…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00100" y="5643578"/>
            <a:ext cx="1037463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0 и 1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79512" y="5185866"/>
            <a:ext cx="3929090" cy="1500198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7786710" y="6000768"/>
            <a:ext cx="571504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1677124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428596" y="741552"/>
            <a:ext cx="671517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Скромный серый колобок,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Длинный тонкий проводок,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 а на коробке –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или три кнопки.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зоопарке есть зайчишка,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компьютера есть ...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000892" y="5857892"/>
            <a:ext cx="1394292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мышка</a:t>
            </a:r>
          </a:p>
        </p:txBody>
      </p:sp>
      <p:sp>
        <p:nvSpPr>
          <p:cNvPr id="6" name="Овал 5"/>
          <p:cNvSpPr/>
          <p:nvPr/>
        </p:nvSpPr>
        <p:spPr>
          <a:xfrm>
            <a:off x="6012160" y="5512279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Управляющая кнопка: возврат 6">
            <a:hlinkClick r:id="rId2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http://static3.depositphotos.com/1005091/225/v/950/depositphotos_2259469-Owl-teacher-reading-book-1b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5386" y="1412776"/>
            <a:ext cx="2782962" cy="33932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555556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static4.depositphotos.com/1005091/369/v/950/depositphotos_3690204-Owl-teacher-sitting-on-four-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812120"/>
            <a:ext cx="2031968" cy="2581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357158" y="950319"/>
            <a:ext cx="7500990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Около дисплея – главный блок: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Там бежит электроток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самым важным микросхемам.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Этот блок зовут ... </a:t>
            </a: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72264" y="5786454"/>
            <a:ext cx="206415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системным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12160" y="5440841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471515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836712"/>
            <a:ext cx="8229600" cy="5544616"/>
          </a:xfrm>
        </p:spPr>
        <p:txBody>
          <a:bodyPr/>
          <a:lstStyle/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устойчивого интереса к информатике, творческой активности;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алгоритмического мышления, памяти, внимательности;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воспитание уважения к сопернику, умения вести спор, стойкости, воли к победе, находчивости;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формирование системно-информационного подхода к анализу окружающего мира.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Выявить творческий потенциал и способности любого ребенка, независимо от оценок по предмету.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Повысить интерес, увлечь учащихся предметом, привить любовь к информатике через совместную деятельность.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игровой форме повторить пройденные темы. 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Обобщить и систематизировать знания, полученные во время обучения информатике.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Развивать умение применять полученные знания в нестандартных ситуациях, умение работать в коллективе. </a:t>
            </a:r>
          </a:p>
          <a:p>
            <a:pPr lvl="0"/>
            <a:r>
              <a:rPr lang="ru-RU" sz="1900" b="1" i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Воспитывать культуру поведения и общения учащихся. </a:t>
            </a:r>
          </a:p>
          <a:p>
            <a:pPr lvl="0"/>
            <a:endParaRPr lang="ru-RU" sz="2600" b="1" i="1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764704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Цели и задачи: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571472" y="1428736"/>
            <a:ext cx="514353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клавишам прыг да скок –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Бе-ре-ги но-го-ток!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Раз-два и готово –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Отстукали слово!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Вот где пальцам физкультура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Это вот – ... 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78486" y="5652489"/>
            <a:ext cx="2412840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клавиатура</a:t>
            </a:r>
          </a:p>
        </p:txBody>
      </p:sp>
      <p:sp>
        <p:nvSpPr>
          <p:cNvPr id="4" name="Овал 3"/>
          <p:cNvSpPr/>
          <p:nvPr/>
        </p:nvSpPr>
        <p:spPr>
          <a:xfrm>
            <a:off x="5984708" y="5337653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6" name="Picture 4" descr="https://im3-tub-ru.yandex.net/i?id=89269d8e9ba7c9fef2f0f13d31c97190&amp;n=33&amp;h=215&amp;w=2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276872"/>
            <a:ext cx="2009775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3023853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428596" y="1214422"/>
            <a:ext cx="7215238" cy="4539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чего же этот ящик?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в себя бумагу тащит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сейчас же буквы, точки,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Запятые – строчка к строчке –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Напечатает картинку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Ловкий мастер </a:t>
            </a:r>
            <a:b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Струйный ...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56700" y="5616840"/>
            <a:ext cx="1774268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принтер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12160" y="5302004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wiki.iteach.ru/images/0/00/%D0%A1%D0%BE%D0%B2%D0%B0_-_%D1%83%D1%87%D0%B8%D1%82%D0%B5%D0%BB%D1%8C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834" y="1484784"/>
            <a:ext cx="2270428" cy="29776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18684238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428596" y="928670"/>
            <a:ext cx="650085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Без меня сплошной бардак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ты делаешь? И как?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Даже если постараться,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Без меня не разобраться!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не слушай никого</a:t>
            </a:r>
            <a:b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увидишь ничего!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15140" y="5715016"/>
            <a:ext cx="1849609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монитор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012160" y="5400180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AutoShape 2" descr="http://detsadgolubok.ucoz.ru/da/dokument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4" name="Picture 4" descr="http://detsadgolubok.ucoz.ru/da/dokumenty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5267" y="1268760"/>
            <a:ext cx="2368373" cy="36258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8151981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tatic3.depositphotos.com/1005091/225/v/950/depositphotos_2259469-Owl-teacher-reading-book-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735" y="2204864"/>
            <a:ext cx="2480369" cy="302433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00034" y="1285860"/>
            <a:ext cx="6572296" cy="4435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Компьютер будет молчалив,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Коль нет с ним рядом дев таких. 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если есть, он говорит,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Поет, играет и пищит.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Стоят над ним в сторонке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Близняшки две —...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818191" y="5851256"/>
            <a:ext cx="1651221" cy="584775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3200" b="1" i="1" dirty="0">
                <a:latin typeface="Times New Roman" pitchFamily="18" charset="0"/>
                <a:cs typeface="Times New Roman" pitchFamily="18" charset="0"/>
              </a:rPr>
              <a:t>колонки</a:t>
            </a:r>
          </a:p>
        </p:txBody>
      </p:sp>
      <p:sp>
        <p:nvSpPr>
          <p:cNvPr id="4" name="Овал 3"/>
          <p:cNvSpPr/>
          <p:nvPr/>
        </p:nvSpPr>
        <p:spPr>
          <a:xfrm>
            <a:off x="6012160" y="5457242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6409073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static4.depositphotos.com/1005091/369/v/950/depositphotos_3690204-Owl-teacher-sitting-on-four-book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60874" y="260648"/>
            <a:ext cx="2031968" cy="258155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5" name="Rectangle 1"/>
          <p:cNvSpPr>
            <a:spLocks noChangeArrowheads="1"/>
          </p:cNvSpPr>
          <p:nvPr/>
        </p:nvSpPr>
        <p:spPr bwMode="auto">
          <a:xfrm>
            <a:off x="285720" y="1357298"/>
            <a:ext cx="857256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Всемирная сеть, иль, еще, паутина,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Найдешь в ней про все — про людей, про машины.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Каких только сведений разных в ней нет!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Зовется она, знаешь ты, ...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15140" y="5929330"/>
            <a:ext cx="1827873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интернет</a:t>
            </a:r>
          </a:p>
        </p:txBody>
      </p:sp>
      <p:sp>
        <p:nvSpPr>
          <p:cNvPr id="4" name="Овал 3"/>
          <p:cNvSpPr/>
          <p:nvPr/>
        </p:nvSpPr>
        <p:spPr>
          <a:xfrm>
            <a:off x="6012160" y="5429264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3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6046948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428596" y="1241618"/>
            <a:ext cx="8143932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Указатель на экране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Буквам всем укажет место. 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 ним работать легче станет,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Он — экранная пометка.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экране видит взор, 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0975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мигает мне... 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286644" y="5857892"/>
            <a:ext cx="1209755" cy="52322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sz="2800" b="1" i="1" dirty="0">
                <a:latin typeface="Times New Roman" pitchFamily="18" charset="0"/>
                <a:cs typeface="Times New Roman" pitchFamily="18" charset="0"/>
              </a:rPr>
              <a:t>курсор</a:t>
            </a:r>
          </a:p>
        </p:txBody>
      </p:sp>
      <p:sp>
        <p:nvSpPr>
          <p:cNvPr id="4" name="Овал 3"/>
          <p:cNvSpPr/>
          <p:nvPr/>
        </p:nvSpPr>
        <p:spPr>
          <a:xfrm>
            <a:off x="6143604" y="5416080"/>
            <a:ext cx="3000396" cy="1214446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ответ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Управляющая кнопка: возврат 4">
            <a:hlinkClick r:id="rId2" action="ppaction://hlinksldjump" highlightClick="1"/>
          </p:cNvPr>
          <p:cNvSpPr/>
          <p:nvPr/>
        </p:nvSpPr>
        <p:spPr>
          <a:xfrm>
            <a:off x="428596" y="6143644"/>
            <a:ext cx="500066" cy="500066"/>
          </a:xfrm>
          <a:prstGeom prst="actionButtonRetur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 descr="https://im0-tub-ru.yandex.net/i?id=4e85fe4379695c3aa9b7adbfc1cf1ed9&amp;n=33&amp;h=215&amp;w=2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649" y="2276872"/>
            <a:ext cx="21907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62788009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836712"/>
            <a:ext cx="7272809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Подведение итогов игры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5" name="Fanfary_-_kvn_na_vyhod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028384" y="407707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325337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8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Вопросник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27650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124744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1818049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247462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336" y="332656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2693" y="3717032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5633" y="4653136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45520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2" descr="https://im1-tub-ru.yandex.net/i?id=c04c2f1d06e0a529c1c5b6d76855e412&amp;n=33&amp;h=215&amp;w=13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2136" y="3196785"/>
            <a:ext cx="1238250" cy="2047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61661" y="1455792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4" action="ppaction://hlinksldjump"/>
              </a:rPr>
              <a:t>1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267744" y="2214304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5" action="ppaction://hlinksldjump"/>
              </a:rPr>
              <a:t>2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99992" y="1664122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6" action="ppaction://hlinksldjump"/>
              </a:rPr>
              <a:t>3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948467" y="856506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7" action="ppaction://hlinksldjump"/>
              </a:rPr>
              <a:t>4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1560" y="4220723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8" action="ppaction://hlinksldjump"/>
              </a:rPr>
              <a:t>5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699792" y="5077788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9" action="ppaction://hlinksldjump"/>
              </a:rPr>
              <a:t>6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31227" y="3925362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10" action="ppaction://hlinksldjump"/>
              </a:rPr>
              <a:t>7</a:t>
            </a:r>
            <a:endParaRPr lang="ru-RU" sz="10000" dirty="0">
              <a:solidFill>
                <a:srgbClr val="0070C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033252" y="3717032"/>
            <a:ext cx="57606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0" dirty="0" smtClean="0">
                <a:solidFill>
                  <a:srgbClr val="0070C0"/>
                </a:solidFill>
                <a:hlinkClick r:id="rId11" action="ppaction://hlinksldjump"/>
              </a:rPr>
              <a:t>8</a:t>
            </a:r>
            <a:endParaRPr lang="ru-RU" sz="10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5882130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Семафорная азбука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1" descr="32993_html_5c796c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6104" y="1248630"/>
            <a:ext cx="8532440" cy="5599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muzyka_dlya_konkursov_-_Lopni_sharik_8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244408" y="404664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51952262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7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40767"/>
            <a:ext cx="8712669" cy="5235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Система координат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3" descr="H:\Для курсов1\Инф урок\Пример.jpg"/>
          <p:cNvPicPr/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7704856" cy="4536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muzyka_dlya_konkursov_-_Lopni_sharik_8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172400" y="33265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973302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807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1844824"/>
            <a:ext cx="4490333" cy="224676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Конкурс </a:t>
            </a:r>
          </a:p>
          <a:p>
            <a:pPr algn="ctr"/>
            <a:r>
              <a:rPr lang="ru-RU" sz="70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капитанов</a:t>
            </a:r>
            <a:endParaRPr lang="ru-RU" sz="7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5" name="kvn-konkurs-kapitanov_(mp3.cc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452320" y="260648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4383231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24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Слова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" name="Рисунок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196752"/>
            <a:ext cx="8172400" cy="55546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muzyka_dlya_konkursov_-_Lopni_sharik_8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668344" y="548680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4508595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7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50000"/>
                  </a:schemeClr>
                </a:solidFill>
              </a:rPr>
              <a:t>Загадки</a:t>
            </a:r>
            <a:endParaRPr lang="ru-RU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pic>
        <p:nvPicPr>
          <p:cNvPr id="4096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957" y="523553"/>
            <a:ext cx="1080120" cy="176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4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9726" y="1844824"/>
            <a:ext cx="1080120" cy="179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5" name="Picture 5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692696"/>
            <a:ext cx="1440160" cy="2184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6" name="Picture 6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933" y="3203501"/>
            <a:ext cx="1296144" cy="2031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67" name="Picture 7">
            <a:hlinkClick r:id="rId10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0868" y="3861048"/>
            <a:ext cx="2026600" cy="247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3">
            <a:hlinkClick r:id="rId1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8500"/>
            <a:ext cx="1080120" cy="1764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4">
            <a:hlinkClick r:id="rId1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9996" y="3787124"/>
            <a:ext cx="1080120" cy="17968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Picture 7">
            <a:hlinkClick r:id="rId14" action="ppaction://hlinksldjump"/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8980" y="3798229"/>
            <a:ext cx="2026600" cy="2475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3447581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r>
              <a:rPr lang="ru-RU" altLang="ru-RU" b="1" i="1" dirty="0" smtClean="0">
                <a:solidFill>
                  <a:schemeClr val="accent1">
                    <a:lumMod val="50000"/>
                  </a:schemeClr>
                </a:solidFill>
              </a:rPr>
              <a:t>Ребусы</a:t>
            </a:r>
          </a:p>
        </p:txBody>
      </p:sp>
      <p:pic>
        <p:nvPicPr>
          <p:cNvPr id="4" name="Содержимое 3" descr="11"/>
          <p:cNvPicPr>
            <a:picLocks noGrp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827089" y="1268413"/>
            <a:ext cx="3244845" cy="1017579"/>
          </a:xfrm>
        </p:spPr>
      </p:pic>
      <p:pic>
        <p:nvPicPr>
          <p:cNvPr id="5" name="Рисунок 4" descr="1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643182"/>
            <a:ext cx="3816349" cy="9385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0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3929066"/>
            <a:ext cx="3602036" cy="1136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286512" y="1714488"/>
            <a:ext cx="14398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i="1" dirty="0"/>
              <a:t>Клавиатура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286512" y="2928934"/>
            <a:ext cx="187166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i="1" dirty="0"/>
              <a:t>Информатика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357950" y="4429132"/>
            <a:ext cx="1439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i="1" dirty="0"/>
              <a:t>Монитор</a:t>
            </a:r>
          </a:p>
        </p:txBody>
      </p:sp>
      <p:pic>
        <p:nvPicPr>
          <p:cNvPr id="10" name="Рисунок 9"/>
          <p:cNvPicPr/>
          <p:nvPr/>
        </p:nvPicPr>
        <p:blipFill>
          <a:blip r:embed="rId6" cstate="print"/>
          <a:srcRect l="29523" t="39244" r="11447" b="29361"/>
          <a:stretch>
            <a:fillRect/>
          </a:stretch>
        </p:blipFill>
        <p:spPr bwMode="auto">
          <a:xfrm>
            <a:off x="642910" y="5286388"/>
            <a:ext cx="3643338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429388" y="5643578"/>
            <a:ext cx="1439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ru-RU" altLang="ru-RU" b="1" i="1" dirty="0" smtClean="0"/>
              <a:t>Колонки</a:t>
            </a:r>
            <a:endParaRPr lang="ru-RU" altLang="ru-RU" b="1" i="1" dirty="0"/>
          </a:p>
        </p:txBody>
      </p:sp>
      <p:sp>
        <p:nvSpPr>
          <p:cNvPr id="12" name="Управляющая кнопка: далее 11">
            <a:hlinkClick r:id="rId7" action="ppaction://hlinksldjump" highlightClick="1"/>
          </p:cNvPr>
          <p:cNvSpPr/>
          <p:nvPr/>
        </p:nvSpPr>
        <p:spPr>
          <a:xfrm>
            <a:off x="8316416" y="6237312"/>
            <a:ext cx="648072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muzyka_dlya_konkursov_-_Lopni_sharik_8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8028384" y="47667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 nodeType="clickPar">
                      <p:stCondLst>
                        <p:cond delay="0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 nodeType="clickPar">
                      <p:stCondLst>
                        <p:cond delay="0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 nodeType="clickPar">
                      <p:stCondLst>
                        <p:cond delay="0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18073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462</TotalTime>
  <Words>408</Words>
  <Application>Microsoft Office PowerPoint</Application>
  <PresentationFormat>Экран (4:3)</PresentationFormat>
  <Paragraphs>109</Paragraphs>
  <Slides>26</Slides>
  <Notes>1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КОНКУРС  "Веселая  информатика"</vt:lpstr>
      <vt:lpstr>Цели и задачи:</vt:lpstr>
      <vt:lpstr>Вопросник</vt:lpstr>
      <vt:lpstr>Семафорная азбука</vt:lpstr>
      <vt:lpstr>Система координат</vt:lpstr>
      <vt:lpstr>Слайд 6</vt:lpstr>
      <vt:lpstr>Слова</vt:lpstr>
      <vt:lpstr>Загадки</vt:lpstr>
      <vt:lpstr>Ребусы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КВН "Веселая информатика"</dc:title>
  <dc:creator>Евлевы</dc:creator>
  <cp:lastModifiedBy>первый</cp:lastModifiedBy>
  <cp:revision>71</cp:revision>
  <dcterms:created xsi:type="dcterms:W3CDTF">2007-03-03T19:56:15Z</dcterms:created>
  <dcterms:modified xsi:type="dcterms:W3CDTF">2018-04-02T09:07:40Z</dcterms:modified>
</cp:coreProperties>
</file>