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566E82-E30A-4D8B-BF45-14D8F1D801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1B88304-8ED7-44E3-B035-A3E22E0FA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24.news/upload/resize_cache/iblock/7a3/1000_448_2/7a3f3b389bb694ba0d8396ea03e72f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156848" cy="365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elinform.ru/attachments/798d7ae9efa9731b6778c3a80a7d02a2cee964c1/store/fill/1200/630/5aecfd2088142a3e52ca020bcfb9868b40a494da35fbf172923f85ff8a1f/58854_590x3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16330" cy="455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48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ene.ru/wp-content/uploads/2015/05/torgovka-ovoschami.-iz-serii-rus.-russkie-tipy-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47260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ярмарка?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3" y="1357298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ЯРМАРКА - ежегодный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рынок, периодически организуемые в установленном месте торги, рынки товаров.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Ярмарки играли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важную роль в экономической жизни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страны.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Крупнейшими ярмарками России были Нижегородская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Ирбитская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http://itd2.mycdn.me/image?id=838763346310&amp;t=20&amp;plc=WEB&amp;tkn=*C7N_-k99VV-lN_jvcIYRH7FYjI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3406" y="3506702"/>
            <a:ext cx="4489188" cy="308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71500"/>
            <a:ext cx="8001000" cy="55546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проведения ярмарок существовали даже особые правила и законы. Главным качеством людей, торговавших на ярмарке, должна была быть честность. Каждый покупатель, который приобрел что-то у незнакомого человека, должен быть уверен, что его не обманут. </a:t>
            </a:r>
          </a:p>
        </p:txBody>
      </p:sp>
      <p:pic>
        <p:nvPicPr>
          <p:cNvPr id="14338" name="Picture 2" descr="Картинки по запросу картинки русская ярмар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69435"/>
            <a:ext cx="3654168" cy="2385910"/>
          </a:xfrm>
          <a:prstGeom prst="rect">
            <a:avLst/>
          </a:prstGeom>
          <a:noFill/>
        </p:spPr>
      </p:pic>
      <p:pic>
        <p:nvPicPr>
          <p:cNvPr id="3074" name="Picture 2" descr="http://www.artlib.ru/objects/gallery_567/artlib_gallery-283516-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610" y="2780928"/>
            <a:ext cx="481321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04664"/>
            <a:ext cx="80335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Руси ярмарка и гулянье были ярким событием, шумным всеобщим праздником.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На ярмарках Не только торговали и покупали, но и обязательно веселились, как могли: песни пели, плясали, силой мерялись, ремеслом хвалились, подарки дарили</a:t>
            </a:r>
            <a:r>
              <a:rPr lang="ru-RU" sz="2400" dirty="0" smtClean="0"/>
              <a:t>.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Людей зазывали и веселили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скоморохи.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5362" name="Picture 2" descr="http://genius-kids.ru/wp-content/uploads/2017/01/maslen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4149" y="2852936"/>
            <a:ext cx="6038171" cy="3582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КТО ТАКИЕ СКОМОРОХИ?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8586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Скоморохами </a:t>
            </a:r>
            <a:r>
              <a:rPr lang="ru-RU" sz="2400" dirty="0"/>
              <a:t>в Древней Руси называли музыкантов, дудочников, волынщиков, гусляров - словом, всех тех, кто промышлял пляской, песнями, шутками, фокусами.</a:t>
            </a:r>
          </a:p>
        </p:txBody>
      </p:sp>
      <p:pic>
        <p:nvPicPr>
          <p:cNvPr id="17410" name="Picture 2" descr="http://www.karuselart.ru/uploads/images/static/2012-08/1345442384_0_8b85f_e48ef24b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143248"/>
            <a:ext cx="3066672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http://chapaev.info/images/articles/vklad-skomoroxov-v-razv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357562"/>
            <a:ext cx="4000528" cy="2617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://engschool33.ucoz.ru/_nw/10/3425702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428736"/>
            <a:ext cx="2071702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714356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ярмарке крестьяне могли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продать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или обменять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свой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товар.</a:t>
            </a:r>
          </a:p>
          <a:p>
            <a:endParaRPr lang="ru-RU" dirty="0"/>
          </a:p>
        </p:txBody>
      </p:sp>
      <p:pic>
        <p:nvPicPr>
          <p:cNvPr id="4" name="Рисунок 3" descr="Картинки по запросу картинки русская ярмарка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071678"/>
            <a:ext cx="221456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русская ярмарк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429000"/>
            <a:ext cx="2114550" cy="141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русская ярмарка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4643446"/>
            <a:ext cx="200211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craftexpo.ru/content/images/craftexpo/foto/10/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071678"/>
            <a:ext cx="2452349" cy="1500198"/>
          </a:xfrm>
          <a:prstGeom prst="rect">
            <a:avLst/>
          </a:prstGeom>
          <a:noFill/>
        </p:spPr>
      </p:pic>
      <p:pic>
        <p:nvPicPr>
          <p:cNvPr id="8" name="Рисунок 7" descr="http://xallyava.ru/images/Galereja_talantow/Rinok/0e9d391c62f8338987baa980e007962b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572008"/>
            <a:ext cx="2124075" cy="16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zoozel.ru/gallery/images/458147_skomoroh-na-yarmarke-v-kartinkah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714620"/>
            <a:ext cx="2105025" cy="157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0100" y="642918"/>
            <a:ext cx="55654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Ярмарки проходили очень весело и   раздольно</a:t>
            </a:r>
            <a:endParaRPr lang="ru-RU" sz="4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картинки русская ярмарка для детей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428736"/>
            <a:ext cx="204880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русская ярмарка для дете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357694"/>
            <a:ext cx="24574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08d7890a94004b1e2dc6b7e38dd83af1-l&amp;n=13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286124"/>
            <a:ext cx="2590804" cy="177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svistanet.com/wp-content/uploads/2016/12/xudozhnik_Sergej_Smirnov_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svistanet.com/wp-content/uploads/2016/12/xudozhnik_Sergej_Smirnov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6041"/>
            <a:ext cx="7693766" cy="600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503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iart-tm.ru/images/fotobank_kartin_hudozhnikov/kustodiev_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904" y="188640"/>
            <a:ext cx="8504728" cy="629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837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88</TotalTime>
  <Words>150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Что такое ярмарка?</vt:lpstr>
      <vt:lpstr>Презентация PowerPoint</vt:lpstr>
      <vt:lpstr>Презентация PowerPoint</vt:lpstr>
      <vt:lpstr>КТО ТАКИЕ СКОМОРОХИ?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Профи</cp:lastModifiedBy>
  <cp:revision>12</cp:revision>
  <dcterms:created xsi:type="dcterms:W3CDTF">2017-04-09T08:11:13Z</dcterms:created>
  <dcterms:modified xsi:type="dcterms:W3CDTF">2018-04-02T11:43:30Z</dcterms:modified>
</cp:coreProperties>
</file>