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91" r:id="rId3"/>
    <p:sldId id="294" r:id="rId4"/>
    <p:sldId id="295" r:id="rId5"/>
    <p:sldId id="256" r:id="rId6"/>
    <p:sldId id="296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F0BC514-1D5A-4694-9010-A9234BCE036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2B9D6C7-DDF0-4F0F-BF04-19E18C0FA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image" Target="../media/image40.jpeg"/><Relationship Id="rId26" Type="http://schemas.openxmlformats.org/officeDocument/2006/relationships/image" Target="../media/image48.jpeg"/><Relationship Id="rId39" Type="http://schemas.openxmlformats.org/officeDocument/2006/relationships/image" Target="../media/image60.png"/><Relationship Id="rId3" Type="http://schemas.openxmlformats.org/officeDocument/2006/relationships/image" Target="../media/image25.jpeg"/><Relationship Id="rId21" Type="http://schemas.openxmlformats.org/officeDocument/2006/relationships/image" Target="../media/image43.jpeg"/><Relationship Id="rId34" Type="http://schemas.openxmlformats.org/officeDocument/2006/relationships/image" Target="../media/image56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jpeg"/><Relationship Id="rId25" Type="http://schemas.openxmlformats.org/officeDocument/2006/relationships/image" Target="../media/image47.jpeg"/><Relationship Id="rId33" Type="http://schemas.openxmlformats.org/officeDocument/2006/relationships/image" Target="../media/image55.jpeg"/><Relationship Id="rId38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8.jpeg"/><Relationship Id="rId20" Type="http://schemas.openxmlformats.org/officeDocument/2006/relationships/image" Target="../media/image42.jpeg"/><Relationship Id="rId29" Type="http://schemas.openxmlformats.org/officeDocument/2006/relationships/image" Target="../media/image51.jpeg"/><Relationship Id="rId1" Type="http://schemas.openxmlformats.org/officeDocument/2006/relationships/audio" Target="../media/audio6.wav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24" Type="http://schemas.openxmlformats.org/officeDocument/2006/relationships/image" Target="../media/image46.jpeg"/><Relationship Id="rId32" Type="http://schemas.openxmlformats.org/officeDocument/2006/relationships/image" Target="../media/image54.jpeg"/><Relationship Id="rId37" Type="http://schemas.openxmlformats.org/officeDocument/2006/relationships/image" Target="../media/image58.pn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23" Type="http://schemas.openxmlformats.org/officeDocument/2006/relationships/image" Target="../media/image45.jpeg"/><Relationship Id="rId28" Type="http://schemas.openxmlformats.org/officeDocument/2006/relationships/image" Target="../media/image50.jpeg"/><Relationship Id="rId36" Type="http://schemas.openxmlformats.org/officeDocument/2006/relationships/image" Target="../media/image3.png"/><Relationship Id="rId10" Type="http://schemas.openxmlformats.org/officeDocument/2006/relationships/image" Target="../media/image32.jpeg"/><Relationship Id="rId19" Type="http://schemas.openxmlformats.org/officeDocument/2006/relationships/image" Target="../media/image41.jpeg"/><Relationship Id="rId31" Type="http://schemas.openxmlformats.org/officeDocument/2006/relationships/image" Target="../media/image53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Relationship Id="rId22" Type="http://schemas.openxmlformats.org/officeDocument/2006/relationships/image" Target="../media/image44.jpeg"/><Relationship Id="rId27" Type="http://schemas.openxmlformats.org/officeDocument/2006/relationships/image" Target="../media/image49.jpeg"/><Relationship Id="rId30" Type="http://schemas.openxmlformats.org/officeDocument/2006/relationships/image" Target="../media/image52.jpeg"/><Relationship Id="rId35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285992"/>
            <a:ext cx="5727850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6000" b="1" dirty="0" smtClean="0"/>
              <a:t>Буквы и звуки </a:t>
            </a:r>
          </a:p>
          <a:p>
            <a:pPr algn="ctr"/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f8880777b9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429132"/>
            <a:ext cx="3214710" cy="1836978"/>
          </a:xfrm>
          <a:prstGeom prst="rect">
            <a:avLst/>
          </a:prstGeom>
        </p:spPr>
      </p:pic>
      <p:pic>
        <p:nvPicPr>
          <p:cNvPr id="4" name="Рисунок 3" descr="09_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857232"/>
            <a:ext cx="3426750" cy="3586664"/>
          </a:xfrm>
          <a:prstGeom prst="rect">
            <a:avLst/>
          </a:prstGeom>
        </p:spPr>
      </p:pic>
      <p:pic>
        <p:nvPicPr>
          <p:cNvPr id="5" name="Рисунок 4" descr="imagesCACS4AP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357166"/>
            <a:ext cx="2496275" cy="3481647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tretch>
            <a:fillRect/>
          </a:stretch>
        </p:blipFill>
        <p:spPr>
          <a:xfrm>
            <a:off x="2786050" y="4429132"/>
            <a:ext cx="357190" cy="35719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b9f5faab9d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428604"/>
            <a:ext cx="2542002" cy="2000264"/>
          </a:xfrm>
          <a:prstGeom prst="rect">
            <a:avLst/>
          </a:prstGeom>
        </p:spPr>
      </p:pic>
      <p:pic>
        <p:nvPicPr>
          <p:cNvPr id="4" name="Рисунок 3" descr="79ea0bcc56d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43636" y="428604"/>
            <a:ext cx="2529845" cy="2103124"/>
          </a:xfrm>
          <a:prstGeom prst="rect">
            <a:avLst/>
          </a:prstGeom>
        </p:spPr>
      </p:pic>
      <p:pic>
        <p:nvPicPr>
          <p:cNvPr id="5" name="Рисунок 4" descr="03690bdab10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4348" y="4429132"/>
            <a:ext cx="3177889" cy="20717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7620" y="2714620"/>
            <a:ext cx="1200152" cy="1143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44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072198" y="4500570"/>
            <a:ext cx="2304451" cy="1857388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2428860" y="2786058"/>
            <a:ext cx="371724" cy="399748"/>
          </a:xfrm>
          <a:prstGeom prst="rect">
            <a:avLst/>
          </a:prstGeom>
        </p:spPr>
      </p:pic>
      <p:pic>
        <p:nvPicPr>
          <p:cNvPr id="11" name="Рисунок 10" descr="4f8880777b9f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28597" y="3041192"/>
            <a:ext cx="1928826" cy="1102187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57950" y="785794"/>
            <a:ext cx="1143008" cy="1057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3500438"/>
            <a:ext cx="1214446" cy="105727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4f8880777b9f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15" y="5214950"/>
            <a:ext cx="2125279" cy="1214446"/>
          </a:xfrm>
          <a:prstGeom prst="rect">
            <a:avLst/>
          </a:prstGeom>
        </p:spPr>
      </p:pic>
      <p:pic>
        <p:nvPicPr>
          <p:cNvPr id="9" name="Рисунок 8" descr="balloons1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428604"/>
            <a:ext cx="952506" cy="1857388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2214546" y="5143512"/>
            <a:ext cx="357190" cy="357190"/>
          </a:xfrm>
          <a:prstGeom prst="rect">
            <a:avLst/>
          </a:prstGeom>
        </p:spPr>
      </p:pic>
      <p:pic>
        <p:nvPicPr>
          <p:cNvPr id="11" name="Рисунок 10" descr="5fbdb6f5e3c3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000100" y="3071810"/>
            <a:ext cx="1381494" cy="1525399"/>
          </a:xfrm>
          <a:prstGeom prst="rect">
            <a:avLst/>
          </a:prstGeom>
        </p:spPr>
      </p:pic>
      <p:pic>
        <p:nvPicPr>
          <p:cNvPr id="12" name="Рисунок 11" descr="62848a88ea59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8926" y="2857496"/>
            <a:ext cx="3119545" cy="1928826"/>
          </a:xfrm>
          <a:prstGeom prst="rect">
            <a:avLst/>
          </a:prstGeom>
        </p:spPr>
      </p:pic>
      <p:pic>
        <p:nvPicPr>
          <p:cNvPr id="13" name="Рисунок 12" descr="aa675c5e5bb3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214414" y="428604"/>
            <a:ext cx="964413" cy="192882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4e5c28b46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571480"/>
            <a:ext cx="5991915" cy="4500594"/>
          </a:xfrm>
          <a:prstGeom prst="rect">
            <a:avLst/>
          </a:prstGeom>
        </p:spPr>
      </p:pic>
      <p:pic>
        <p:nvPicPr>
          <p:cNvPr id="6" name="Рисунок 5" descr="4f8880777b9f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5500702"/>
            <a:ext cx="1785951" cy="1020544"/>
          </a:xfrm>
          <a:prstGeom prst="rect">
            <a:avLst/>
          </a:prstGeom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1857356" y="5429264"/>
            <a:ext cx="276225" cy="276225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29322" y="1000108"/>
            <a:ext cx="1154483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smtClean="0"/>
              <a:t>в</a:t>
            </a:r>
            <a:r>
              <a:rPr lang="en-US" sz="5400" b="1" dirty="0" smtClean="0"/>
              <a:t>’]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00760" y="3857628"/>
            <a:ext cx="97654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smtClean="0"/>
              <a:t>в</a:t>
            </a:r>
            <a:r>
              <a:rPr lang="en-US" sz="5400" b="1" dirty="0" smtClean="0"/>
              <a:t>]</a:t>
            </a:r>
            <a:endParaRPr lang="ru-RU" sz="5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500042"/>
            <a:ext cx="995785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b="1" dirty="0" err="1" smtClean="0"/>
              <a:t>Вв</a:t>
            </a:r>
            <a:endParaRPr lang="ru-RU" sz="6000" b="1" dirty="0"/>
          </a:p>
        </p:txBody>
      </p:sp>
      <p:pic>
        <p:nvPicPr>
          <p:cNvPr id="7" name="Рисунок 6" descr="4f8880777b9f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5357826"/>
            <a:ext cx="1750230" cy="1000132"/>
          </a:xfrm>
          <a:prstGeom prst="rect">
            <a:avLst/>
          </a:prstGeom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2000232" y="5286388"/>
            <a:ext cx="276225" cy="276225"/>
          </a:xfrm>
          <a:prstGeom prst="rect">
            <a:avLst/>
          </a:prstGeom>
        </p:spPr>
      </p:pic>
      <p:pic>
        <p:nvPicPr>
          <p:cNvPr id="9" name="Рисунок 8" descr="5fc370fb131f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00364" y="857232"/>
            <a:ext cx="1928826" cy="1420786"/>
          </a:xfrm>
          <a:prstGeom prst="rect">
            <a:avLst/>
          </a:prstGeom>
        </p:spPr>
      </p:pic>
      <p:pic>
        <p:nvPicPr>
          <p:cNvPr id="10" name="Рисунок 9" descr="7ec2893f0eb3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43174" y="2857496"/>
            <a:ext cx="1837771" cy="220970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bccf5f522cda79ba34b620179144623.jpg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85728"/>
            <a:ext cx="1007220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Рисунок 2" descr="b.jp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28728" y="285728"/>
            <a:ext cx="857256" cy="8727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Рисунок 3" descr="51ef1cd3c5bcc6c2f6b656ea70f7c910.jpg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357422" y="285728"/>
            <a:ext cx="928694" cy="82756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4c3a98b39325f90d9aeceba8d7f73ed3.jpg">
            <a:hlinkClick r:id="" action="ppaction://noaction"/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57554" y="285728"/>
            <a:ext cx="785818" cy="85415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79e35592f3136958bcba219256052559.jpg">
            <a:hlinkClick r:id="" action="ppaction://noaction"/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214810" y="285728"/>
            <a:ext cx="928694" cy="88329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e97d308bac45f429b0f9f009979c3da8.jpg">
            <a:hlinkClick r:id="" action="ppaction://noaction"/>
          </p:cNvPr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214942" y="285728"/>
            <a:ext cx="857256" cy="84773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 descr="0e8261c8d863c17d5c10c97e92d628b9.jpg">
            <a:hlinkClick r:id="" action="ppaction://noaction"/>
          </p:cNvPr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143636" y="285728"/>
            <a:ext cx="847731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a37d07e3edd9b8b5f83c06daa924d366.jpg">
            <a:hlinkClick r:id="" action="ppaction://noaction"/>
          </p:cNvPr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072330" y="285728"/>
            <a:ext cx="857256" cy="86688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Рисунок 9" descr="e423d30b23fef51c16587eb079305721.jpg">
            <a:hlinkClick r:id="" action="ppaction://noaction"/>
          </p:cNvPr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8001024" y="285728"/>
            <a:ext cx="878736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Рисунок 10" descr="b4104d17afe24caaf5f56711f964d8f9.jpg">
            <a:hlinkClick r:id="" action="ppaction://noaction"/>
          </p:cNvPr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71472" y="1285860"/>
            <a:ext cx="901321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Рисунок 11" descr="cc9dbe2d3b540df2f8482d04a7b563aa.jpg">
            <a:hlinkClick r:id="" action="ppaction://noaction"/>
          </p:cNvPr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1571604" y="1285860"/>
            <a:ext cx="857256" cy="8363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Рисунок 12" descr="10803349a01a4216dde637dde382ba1b.jpg">
            <a:hlinkClick r:id="" action="ppaction://noaction"/>
          </p:cNvPr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2500298" y="1285860"/>
            <a:ext cx="928694" cy="88741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Рисунок 13" descr="fba4d56428bd4af15d3c23829929f429.jpg">
            <a:hlinkClick r:id="" action="ppaction://noaction"/>
          </p:cNvPr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3500430" y="1285860"/>
            <a:ext cx="928694" cy="8729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5" name="Рисунок 14" descr="3a517fa8cc7b1cec13831fdf8c19c534.jpg">
            <a:hlinkClick r:id="" action="ppaction://noaction"/>
          </p:cNvPr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4572000" y="1285860"/>
            <a:ext cx="928694" cy="88329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6" name="Рисунок 15" descr="319d15b029da9f6f6d072404cc9378fd.jpg">
            <a:hlinkClick r:id="" action="ppaction://noaction"/>
          </p:cNvPr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5643570" y="1285860"/>
            <a:ext cx="931802" cy="85725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7" name="Рисунок 16" descr="bc040d12f3bb1a3f83c83dbea9833389.jpg">
            <a:hlinkClick r:id="" action="ppaction://noaction"/>
          </p:cNvPr>
          <p:cNvPicPr>
            <a:picLocks noChangeAspect="1"/>
          </p:cNvPicPr>
          <p:nvPr/>
        </p:nvPicPr>
        <p:blipFill>
          <a:blip r:embed="rId18" cstate="screen"/>
          <a:stretch>
            <a:fillRect/>
          </a:stretch>
        </p:blipFill>
        <p:spPr>
          <a:xfrm>
            <a:off x="6715140" y="1285860"/>
            <a:ext cx="953542" cy="8306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8" name="Рисунок 17" descr="578ae842d49de21d9d876532fab06eda.jpg">
            <a:hlinkClick r:id="" action="ppaction://noaction"/>
          </p:cNvPr>
          <p:cNvPicPr>
            <a:picLocks noChangeAspect="1"/>
          </p:cNvPicPr>
          <p:nvPr/>
        </p:nvPicPr>
        <p:blipFill>
          <a:blip r:embed="rId19" cstate="screen"/>
          <a:stretch>
            <a:fillRect/>
          </a:stretch>
        </p:blipFill>
        <p:spPr>
          <a:xfrm>
            <a:off x="7786710" y="1285860"/>
            <a:ext cx="1000132" cy="8134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9" name="Рисунок 18" descr="1348883be10b7ead87e32a1a597240f5.jpg">
            <a:hlinkClick r:id="" action="ppaction://noaction"/>
          </p:cNvPr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357159" y="2285992"/>
            <a:ext cx="928694" cy="8771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0" name="Рисунок 19" descr="c0357960872aae67ac2bb09a2ff9e764.jpg">
            <a:hlinkClick r:id="" action="ppaction://noaction"/>
          </p:cNvPr>
          <p:cNvPicPr>
            <a:picLocks noChangeAspect="1"/>
          </p:cNvPicPr>
          <p:nvPr/>
        </p:nvPicPr>
        <p:blipFill>
          <a:blip r:embed="rId21" cstate="screen"/>
          <a:stretch>
            <a:fillRect/>
          </a:stretch>
        </p:blipFill>
        <p:spPr>
          <a:xfrm>
            <a:off x="1357289" y="2285992"/>
            <a:ext cx="1071571" cy="88106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1" name="Рисунок 20" descr="b33e6a4e98c277f9917873dc9182cc96.jpg">
            <a:hlinkClick r:id="" action="ppaction://noaction"/>
          </p:cNvPr>
          <p:cNvPicPr>
            <a:picLocks noChangeAspect="1"/>
          </p:cNvPicPr>
          <p:nvPr/>
        </p:nvPicPr>
        <p:blipFill>
          <a:blip r:embed="rId22" cstate="screen"/>
          <a:stretch>
            <a:fillRect/>
          </a:stretch>
        </p:blipFill>
        <p:spPr>
          <a:xfrm>
            <a:off x="2500298" y="2285992"/>
            <a:ext cx="928694" cy="87503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2" name="Рисунок 21" descr="c2affcc0ec3d06fe1793646b8adf128c.jpg">
            <a:hlinkClick r:id="" action="ppaction://noaction"/>
          </p:cNvPr>
          <p:cNvPicPr>
            <a:picLocks noChangeAspect="1"/>
          </p:cNvPicPr>
          <p:nvPr/>
        </p:nvPicPr>
        <p:blipFill>
          <a:blip r:embed="rId23" cstate="screen"/>
          <a:stretch>
            <a:fillRect/>
          </a:stretch>
        </p:blipFill>
        <p:spPr>
          <a:xfrm>
            <a:off x="3500430" y="2285992"/>
            <a:ext cx="1000132" cy="90678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3" name="Рисунок 22" descr="62419ab5c2c48612fb8e420206464aeb.jpg">
            <a:hlinkClick r:id="" action="ppaction://noaction"/>
          </p:cNvPr>
          <p:cNvPicPr>
            <a:picLocks noChangeAspect="1"/>
          </p:cNvPicPr>
          <p:nvPr/>
        </p:nvPicPr>
        <p:blipFill>
          <a:blip r:embed="rId24" cstate="screen"/>
          <a:stretch>
            <a:fillRect/>
          </a:stretch>
        </p:blipFill>
        <p:spPr>
          <a:xfrm>
            <a:off x="4572000" y="2285991"/>
            <a:ext cx="974156" cy="92869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4" name="Рисунок 23" descr="82e2e770529f22dd8819a308ea31493d.jpg">
            <a:hlinkClick r:id="" action="ppaction://noaction"/>
          </p:cNvPr>
          <p:cNvPicPr>
            <a:picLocks noChangeAspect="1"/>
          </p:cNvPicPr>
          <p:nvPr/>
        </p:nvPicPr>
        <p:blipFill>
          <a:blip r:embed="rId25" cstate="screen"/>
          <a:stretch>
            <a:fillRect/>
          </a:stretch>
        </p:blipFill>
        <p:spPr>
          <a:xfrm>
            <a:off x="5643570" y="2285992"/>
            <a:ext cx="1114428" cy="8989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5" name="Рисунок 24" descr="e3c3e6bb93ad1e39cce11c626871f949.jpg">
            <a:hlinkClick r:id="" action="ppaction://noaction"/>
          </p:cNvPr>
          <p:cNvPicPr>
            <a:picLocks noChangeAspect="1"/>
          </p:cNvPicPr>
          <p:nvPr/>
        </p:nvPicPr>
        <p:blipFill>
          <a:blip r:embed="rId26" cstate="screen"/>
          <a:stretch>
            <a:fillRect/>
          </a:stretch>
        </p:blipFill>
        <p:spPr>
          <a:xfrm>
            <a:off x="6858016" y="2285992"/>
            <a:ext cx="1044136" cy="86779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6" name="Рисунок 25" descr="536915dbd4ba7a5dd94024b6b9d06c26.jpg">
            <a:hlinkClick r:id="" action="ppaction://noaction"/>
          </p:cNvPr>
          <p:cNvPicPr>
            <a:picLocks noChangeAspect="1"/>
          </p:cNvPicPr>
          <p:nvPr/>
        </p:nvPicPr>
        <p:blipFill>
          <a:blip r:embed="rId27" cstate="screen"/>
          <a:stretch>
            <a:fillRect/>
          </a:stretch>
        </p:blipFill>
        <p:spPr>
          <a:xfrm>
            <a:off x="8001024" y="2285992"/>
            <a:ext cx="874065" cy="85852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7" name="Рисунок 26" descr="c1d3c42fbd5ea7dff613d0f0a7e3a320.jpg">
            <a:hlinkClick r:id="" action="ppaction://noaction"/>
          </p:cNvPr>
          <p:cNvPicPr>
            <a:picLocks noChangeAspect="1"/>
          </p:cNvPicPr>
          <p:nvPr/>
        </p:nvPicPr>
        <p:blipFill>
          <a:blip r:embed="rId28" cstate="screen"/>
          <a:stretch>
            <a:fillRect/>
          </a:stretch>
        </p:blipFill>
        <p:spPr>
          <a:xfrm>
            <a:off x="357158" y="3286124"/>
            <a:ext cx="905484" cy="88335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8" name="Рисунок 27" descr="90cbe3c2b5041bd16887ecf5d11d6a2f.jpg">
            <a:hlinkClick r:id="" action="ppaction://noaction"/>
          </p:cNvPr>
          <p:cNvPicPr>
            <a:picLocks noChangeAspect="1"/>
          </p:cNvPicPr>
          <p:nvPr/>
        </p:nvPicPr>
        <p:blipFill>
          <a:blip r:embed="rId29" cstate="screen"/>
          <a:stretch>
            <a:fillRect/>
          </a:stretch>
        </p:blipFill>
        <p:spPr>
          <a:xfrm>
            <a:off x="1357290" y="3286124"/>
            <a:ext cx="1015514" cy="88011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9" name="Рисунок 28" descr="076f86d41529d457d6eac92e1de39335.jpg">
            <a:hlinkClick r:id="" action="ppaction://noaction"/>
          </p:cNvPr>
          <p:cNvPicPr>
            <a:picLocks noChangeAspect="1"/>
          </p:cNvPicPr>
          <p:nvPr/>
        </p:nvPicPr>
        <p:blipFill>
          <a:blip r:embed="rId30" cstate="screen"/>
          <a:stretch>
            <a:fillRect/>
          </a:stretch>
        </p:blipFill>
        <p:spPr>
          <a:xfrm>
            <a:off x="2500298" y="3286124"/>
            <a:ext cx="928694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0" name="Рисунок 29" descr="f4f4d5353f51ab9766bf31df148d8274.jpg">
            <a:hlinkClick r:id="" action="ppaction://noaction"/>
          </p:cNvPr>
          <p:cNvPicPr>
            <a:picLocks noChangeAspect="1"/>
          </p:cNvPicPr>
          <p:nvPr/>
        </p:nvPicPr>
        <p:blipFill>
          <a:blip r:embed="rId31" cstate="screen"/>
          <a:stretch>
            <a:fillRect/>
          </a:stretch>
        </p:blipFill>
        <p:spPr>
          <a:xfrm>
            <a:off x="3571868" y="3286124"/>
            <a:ext cx="935406" cy="92917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1" name="Рисунок 30" descr="fa376471cffcba3221396347c451a3b2.jpg">
            <a:hlinkClick r:id="" action="ppaction://noaction"/>
          </p:cNvPr>
          <p:cNvPicPr>
            <a:picLocks noChangeAspect="1"/>
          </p:cNvPicPr>
          <p:nvPr/>
        </p:nvPicPr>
        <p:blipFill>
          <a:blip r:embed="rId32" cstate="screen"/>
          <a:stretch>
            <a:fillRect/>
          </a:stretch>
        </p:blipFill>
        <p:spPr>
          <a:xfrm>
            <a:off x="4572000" y="3286124"/>
            <a:ext cx="1014410" cy="91973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2" name="Рисунок 31" descr="e1d157926562f8136e7f62d826f6b7ba.jpg">
            <a:hlinkClick r:id="" action="ppaction://noaction"/>
          </p:cNvPr>
          <p:cNvPicPr>
            <a:picLocks noChangeAspect="1"/>
          </p:cNvPicPr>
          <p:nvPr/>
        </p:nvPicPr>
        <p:blipFill>
          <a:blip r:embed="rId33" cstate="screen"/>
          <a:stretch>
            <a:fillRect/>
          </a:stretch>
        </p:blipFill>
        <p:spPr>
          <a:xfrm>
            <a:off x="5643570" y="3286124"/>
            <a:ext cx="1011894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3" name="Рисунок 32" descr="a6c952ef8259183195e9a84489282247.jpg">
            <a:hlinkClick r:id="" action="ppaction://noaction"/>
          </p:cNvPr>
          <p:cNvPicPr>
            <a:picLocks noChangeAspect="1"/>
          </p:cNvPicPr>
          <p:nvPr/>
        </p:nvPicPr>
        <p:blipFill>
          <a:blip r:embed="rId34" cstate="screen"/>
          <a:stretch>
            <a:fillRect/>
          </a:stretch>
        </p:blipFill>
        <p:spPr>
          <a:xfrm>
            <a:off x="6715140" y="3286124"/>
            <a:ext cx="1004597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4" name="Рисунок 33" descr="0217c0c831da62c30483fbe62c860b58.jpg">
            <a:hlinkClick r:id="" action="ppaction://noaction"/>
          </p:cNvPr>
          <p:cNvPicPr>
            <a:picLocks noChangeAspect="1"/>
          </p:cNvPicPr>
          <p:nvPr/>
        </p:nvPicPr>
        <p:blipFill>
          <a:blip r:embed="rId35" cstate="screen"/>
          <a:stretch>
            <a:fillRect/>
          </a:stretch>
        </p:blipFill>
        <p:spPr>
          <a:xfrm>
            <a:off x="7786710" y="3290410"/>
            <a:ext cx="1000132" cy="94012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6" name="Рисунок 35" descr="4f8880777b9f.png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428596" y="4714884"/>
            <a:ext cx="2875377" cy="1643074"/>
          </a:xfrm>
          <a:prstGeom prst="rect">
            <a:avLst/>
          </a:prstGeom>
        </p:spPr>
      </p:pic>
      <p:pic>
        <p:nvPicPr>
          <p:cNvPr id="37" name="Рисунок 36" descr="1_1 (4).png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7072330" y="4500570"/>
            <a:ext cx="1395089" cy="2000264"/>
          </a:xfrm>
          <a:prstGeom prst="rect">
            <a:avLst/>
          </a:prstGeom>
        </p:spPr>
      </p:pic>
      <p:pic>
        <p:nvPicPr>
          <p:cNvPr id="38" name="Рисунок 37" descr="bur.png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286248" y="4572008"/>
            <a:ext cx="1501777" cy="1968287"/>
          </a:xfrm>
          <a:prstGeom prst="rect">
            <a:avLst/>
          </a:prstGeom>
        </p:spPr>
      </p:pic>
      <p:pic>
        <p:nvPicPr>
          <p:cNvPr id="3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9"/>
          <a:stretch>
            <a:fillRect/>
          </a:stretch>
        </p:blipFill>
        <p:spPr>
          <a:xfrm>
            <a:off x="2347896" y="4714884"/>
            <a:ext cx="357190" cy="35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0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702</TotalTime>
  <Words>10</Words>
  <Application>Microsoft Office PowerPoint</Application>
  <PresentationFormat>Экран (4:3)</PresentationFormat>
  <Paragraphs>4</Paragraphs>
  <Slides>7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и звуки русской азбуки</dc:title>
  <dc:creator>Бойкова Оксана Владимировна</dc:creator>
  <cp:lastModifiedBy>user</cp:lastModifiedBy>
  <cp:revision>76</cp:revision>
  <dcterms:created xsi:type="dcterms:W3CDTF">2010-06-12T15:53:32Z</dcterms:created>
  <dcterms:modified xsi:type="dcterms:W3CDTF">2018-04-03T05:15:44Z</dcterms:modified>
</cp:coreProperties>
</file>