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67" r:id="rId4"/>
    <p:sldId id="259" r:id="rId5"/>
    <p:sldId id="261" r:id="rId6"/>
    <p:sldId id="263" r:id="rId7"/>
    <p:sldId id="264" r:id="rId8"/>
    <p:sldId id="266" r:id="rId9"/>
    <p:sldId id="269" r:id="rId10"/>
    <p:sldId id="270" r:id="rId11"/>
    <p:sldId id="271" r:id="rId12"/>
    <p:sldId id="262" r:id="rId13"/>
    <p:sldId id="272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18603FDC-E32A-4AB5-989C-0864C3EAD2B8}" styleName="Стиль из темы 2 - акцент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62" autoAdjust="0"/>
    <p:restoredTop sz="94660"/>
  </p:normalViewPr>
  <p:slideViewPr>
    <p:cSldViewPr>
      <p:cViewPr>
        <p:scale>
          <a:sx n="76" d="100"/>
          <a:sy n="76" d="100"/>
        </p:scale>
        <p:origin x="-1200" y="1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B4C71EC6-210F-42DE-9C53-41977AD35B3D}" type="datetimeFigureOut">
              <a:rPr lang="ru-RU" smtClean="0"/>
              <a:t>27.03.2018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1560" y="2492896"/>
            <a:ext cx="7772400" cy="144016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Тема проекта: </a:t>
            </a:r>
            <a:br>
              <a:rPr lang="ru-RU" sz="4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Музеи, галереи, библиотеки мира.</a:t>
            </a:r>
            <a:endParaRPr lang="ru-RU" sz="40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1" y="4221088"/>
            <a:ext cx="662675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проекта: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Филиппов Я.С. обучающийся 7 класса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Кунашакская СОШ</a:t>
            </a:r>
          </a:p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 проекта: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Гиззатуллина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Юлия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Рамзисовна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английского языка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26064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Муниципальное бюджетное общеобразовательное учреждение </a:t>
            </a:r>
            <a:br>
              <a:rPr lang="ru-RU" dirty="0"/>
            </a:br>
            <a:r>
              <a:rPr lang="ru-RU" dirty="0"/>
              <a:t>«Кунашакская средняя общеобразовательная школа»</a:t>
            </a:r>
            <a:br>
              <a:rPr lang="ru-RU" dirty="0"/>
            </a:br>
            <a:r>
              <a:rPr lang="ru-RU" dirty="0"/>
              <a:t>с. Кунашак</a:t>
            </a:r>
          </a:p>
        </p:txBody>
      </p:sp>
    </p:spTree>
    <p:extLst>
      <p:ext uri="{BB962C8B-B14F-4D97-AF65-F5344CB8AC3E}">
        <p14:creationId xmlns:p14="http://schemas.microsoft.com/office/powerpoint/2010/main" val="2755803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229600" cy="703840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Опрос</a:t>
            </a:r>
            <a:endParaRPr lang="ru-RU" sz="2800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6280"/>
          </a:xfrm>
        </p:spPr>
        <p:txBody>
          <a:bodyPr>
            <a:normAutofit/>
          </a:bodyPr>
          <a:lstStyle/>
          <a:p>
            <a:r>
              <a:rPr lang="ru-RU" sz="2000" dirty="0"/>
              <a:t>Я </a:t>
            </a:r>
            <a:r>
              <a:rPr lang="ru-RU" sz="2000" dirty="0" smtClean="0"/>
              <a:t>провел </a:t>
            </a:r>
            <a:r>
              <a:rPr lang="ru-RU" sz="2000" dirty="0"/>
              <a:t>опрос. Учащимся </a:t>
            </a:r>
            <a:r>
              <a:rPr lang="ru-RU" sz="2000" dirty="0" smtClean="0"/>
              <a:t>7 «Б» класса, в кол-ве 24-х человек,  </a:t>
            </a:r>
            <a:r>
              <a:rPr lang="ru-RU" sz="2000" dirty="0"/>
              <a:t>я </a:t>
            </a:r>
            <a:r>
              <a:rPr lang="ru-RU" sz="2000" dirty="0" smtClean="0"/>
              <a:t>задал </a:t>
            </a:r>
            <a:r>
              <a:rPr lang="ru-RU" sz="2000" dirty="0"/>
              <a:t>несколько </a:t>
            </a:r>
            <a:r>
              <a:rPr lang="ru-RU" sz="2000" dirty="0" smtClean="0"/>
              <a:t>вопросов:</a:t>
            </a:r>
          </a:p>
          <a:p>
            <a:pPr marL="0" indent="0">
              <a:buNone/>
            </a:pPr>
            <a:r>
              <a:rPr lang="ru-RU" sz="2000" dirty="0" smtClean="0"/>
              <a:t>    1) Посещали </a:t>
            </a:r>
            <a:r>
              <a:rPr lang="ru-RU" sz="2000" dirty="0"/>
              <a:t>ли они </a:t>
            </a:r>
            <a:r>
              <a:rPr lang="ru-RU" sz="2000" dirty="0" smtClean="0"/>
              <a:t>музеи, библиотеки, галереи.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    2) Какие</a:t>
            </a:r>
            <a:r>
              <a:rPr lang="ru-RU" sz="2000" dirty="0"/>
              <a:t>?</a:t>
            </a:r>
          </a:p>
          <a:p>
            <a:pPr marL="0" indent="0">
              <a:buNone/>
            </a:pPr>
            <a:r>
              <a:rPr lang="ru-RU" sz="2000" dirty="0" smtClean="0"/>
              <a:t>    3) С </a:t>
            </a:r>
            <a:r>
              <a:rPr lang="ru-RU" sz="2000" dirty="0"/>
              <a:t>какой целью они посещали </a:t>
            </a:r>
            <a:r>
              <a:rPr lang="ru-RU" sz="2000" dirty="0" smtClean="0"/>
              <a:t>их?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    4) Нужны </a:t>
            </a:r>
            <a:r>
              <a:rPr lang="ru-RU" sz="2000" dirty="0"/>
              <a:t>ли вообще </a:t>
            </a:r>
            <a:r>
              <a:rPr lang="ru-RU" sz="2000" dirty="0" smtClean="0"/>
              <a:t>музеи,библиотеки,галереи?</a:t>
            </a:r>
            <a:endParaRPr lang="ru-RU" sz="2000" dirty="0"/>
          </a:p>
          <a:p>
            <a:pPr marL="0" indent="0">
              <a:buNone/>
            </a:pPr>
            <a:r>
              <a:rPr lang="ru-RU" sz="2000" dirty="0" smtClean="0"/>
              <a:t>    5) Как </a:t>
            </a:r>
            <a:r>
              <a:rPr lang="ru-RU" sz="2000" dirty="0"/>
              <a:t>часто они посещают </a:t>
            </a:r>
            <a:r>
              <a:rPr lang="ru-RU" sz="2000" dirty="0" smtClean="0"/>
              <a:t>музеи,библиотеки,галереи?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42521839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16632"/>
            <a:ext cx="8229600" cy="415808"/>
          </a:xfrm>
        </p:spPr>
        <p:txBody>
          <a:bodyPr>
            <a:noAutofit/>
          </a:bodyPr>
          <a:lstStyle/>
          <a:p>
            <a:pPr algn="ctr"/>
            <a:r>
              <a:rPr lang="ru-RU" sz="2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Результаты опроса:</a:t>
            </a:r>
            <a:endParaRPr lang="ru-RU" sz="24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5094874"/>
              </p:ext>
            </p:extLst>
          </p:nvPr>
        </p:nvGraphicFramePr>
        <p:xfrm>
          <a:off x="395536" y="476673"/>
          <a:ext cx="8280920" cy="6156960"/>
        </p:xfrm>
        <a:graphic>
          <a:graphicData uri="http://schemas.openxmlformats.org/drawingml/2006/table">
            <a:tbl>
              <a:tblPr firstRow="1" bandRow="1">
                <a:tableStyleId>{18603FDC-E32A-4AB5-989C-0864C3EAD2B8}</a:tableStyleId>
              </a:tblPr>
              <a:tblGrid>
                <a:gridCol w="2808312"/>
                <a:gridCol w="4104456"/>
                <a:gridCol w="648072"/>
                <a:gridCol w="720080"/>
              </a:tblGrid>
              <a:tr h="333267"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Вопрос: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Варианты ответа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Да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Нет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644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1) Посещали ли вы музеи, библиотеки, галереи.</a:t>
                      </a:r>
                      <a:endParaRPr lang="ru-RU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24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020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2)Какие?</a:t>
                      </a:r>
                      <a:endParaRPr lang="ru-RU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Кунашакский музей: 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Музеи г. Челябинска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Другие музеи: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22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2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14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02772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3) С какой целью? </a:t>
                      </a:r>
                      <a:endParaRPr lang="ru-RU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Посмотреть экспонаты музея: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Взять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или почитать книги в библиотеке.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Посетить мероприятие в библиотеке.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Рассматривали картины  в галереи.</a:t>
                      </a:r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24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24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75644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4)Нужны ли нам музеи,библиотеки,галереи ?</a:t>
                      </a:r>
                      <a:endParaRPr lang="ru-RU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Да - нет: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24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14653">
                <a:tc>
                  <a:txBody>
                    <a:bodyPr/>
                    <a:lstStyle/>
                    <a:p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5) Как часто они посещают музеи,библиотеки,галереи.</a:t>
                      </a:r>
                      <a:endParaRPr lang="ru-RU" sz="1600" baseline="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Музеи:              2-3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раза в год: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                            1 раз в год: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Библиотеки:  Еженедельно: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                            Ежемесячно: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                             </a:t>
                      </a:r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Не посещаю: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Галереи:           Более 2-раз в год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                            1-2 раза в год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                            Не посещаю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                            </a:t>
                      </a:r>
                    </a:p>
                    <a:p>
                      <a:r>
                        <a:rPr lang="ru-RU" sz="1600" baseline="0" dirty="0" smtClean="0">
                          <a:solidFill>
                            <a:schemeClr val="bg1"/>
                          </a:solidFill>
                        </a:rPr>
                        <a:t>                             </a:t>
                      </a:r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17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7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8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10</a:t>
                      </a:r>
                    </a:p>
                    <a:p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5</a:t>
                      </a:r>
                    </a:p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13</a:t>
                      </a:r>
                    </a:p>
                    <a:p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6</a:t>
                      </a:r>
                    </a:p>
                    <a:p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endParaRPr lang="ru-RU" sz="1600" dirty="0" smtClean="0">
                        <a:solidFill>
                          <a:schemeClr val="bg1"/>
                        </a:solidFill>
                      </a:endParaRPr>
                    </a:p>
                    <a:p>
                      <a:r>
                        <a:rPr lang="ru-RU" sz="1600" dirty="0" smtClean="0">
                          <a:solidFill>
                            <a:schemeClr val="bg1"/>
                          </a:solidFill>
                        </a:rPr>
                        <a:t>6</a:t>
                      </a:r>
                      <a:endParaRPr lang="ru-RU" sz="1600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192545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1600" dirty="0"/>
              <a:t>http://www.rusnauka.com/11._</a:t>
            </a:r>
            <a:r>
              <a:rPr lang="en-US" sz="1600" dirty="0" smtClean="0"/>
              <a:t>NPRT_2007/MusicaAndLife/22209.doc.htm</a:t>
            </a:r>
            <a:endParaRPr lang="ru-RU" sz="1600" dirty="0" smtClean="0"/>
          </a:p>
          <a:p>
            <a:r>
              <a:rPr lang="en-US" sz="1600" dirty="0"/>
              <a:t>http://</a:t>
            </a:r>
            <a:r>
              <a:rPr lang="en-US" sz="1600" dirty="0" smtClean="0"/>
              <a:t>lib.vsmu.by/index.php/ru/ct-menu-item-48/9-articles/46-article-45</a:t>
            </a:r>
            <a:endParaRPr lang="ru-RU" sz="1600" dirty="0" smtClean="0"/>
          </a:p>
          <a:p>
            <a:r>
              <a:rPr lang="en-US" sz="1600" dirty="0"/>
              <a:t>https://weekend.rambler.ru/read/38913026-samaya-bolshaya-biblioteka-v-mire</a:t>
            </a:r>
            <a:r>
              <a:rPr lang="en-US" sz="1600" dirty="0" smtClean="0"/>
              <a:t>/</a:t>
            </a:r>
            <a:endParaRPr lang="ru-RU" sz="1600" dirty="0" smtClean="0"/>
          </a:p>
          <a:p>
            <a:r>
              <a:rPr lang="en-US" sz="1600" dirty="0"/>
              <a:t>https://ru.wikipedia.org/wiki/%D0%A5%D1%83%D0%B4%D0%BE%D0%B6%D0%B5%D1%81%D1%82%D0%B2%D0%B5%D0%BD%D0%BD%D0%B0%D1%8F_%</a:t>
            </a:r>
            <a:r>
              <a:rPr lang="en-US" sz="1600" dirty="0" smtClean="0"/>
              <a:t>D0%B3%D0%B0%D0%BB%D0%B5%D1%80%D0%B5%D1%8F</a:t>
            </a:r>
            <a:endParaRPr lang="ru-RU" sz="1600" dirty="0" smtClean="0"/>
          </a:p>
          <a:p>
            <a:r>
              <a:rPr lang="en-US" sz="1600" dirty="0"/>
              <a:t>http://</a:t>
            </a:r>
            <a:r>
              <a:rPr lang="en-US" sz="1600" dirty="0" smtClean="0"/>
              <a:t>www.art-top.ru/art_galleries/luvr.html</a:t>
            </a:r>
            <a:endParaRPr lang="ru-RU" sz="1600" dirty="0" smtClean="0"/>
          </a:p>
          <a:p>
            <a:r>
              <a:rPr lang="en-US" sz="1600" dirty="0"/>
              <a:t>https://ru.wikipedia.org/wiki/%</a:t>
            </a:r>
            <a:r>
              <a:rPr lang="en-US" sz="1600" dirty="0" smtClean="0"/>
              <a:t>D0%9B%D1%83%D0%B2%D1%80</a:t>
            </a:r>
            <a:endParaRPr lang="ru-RU" sz="1600" dirty="0" smtClean="0"/>
          </a:p>
          <a:p>
            <a:r>
              <a:rPr lang="en-US" sz="1600" dirty="0"/>
              <a:t>https://ru.wikipedia.org/wiki/%D0%9B%D0%BE%D0%BD%D0%B4%D0%BE%D0%BD%D1%81%D0%BA%D0%B0%D1%8F_%D0%BD%D0%B0%D1%86%D0%B8%D0%BE%D0%BD%D0%B0%D0%BB%D1%8C%D0%BD%D0%B0%D1%8F_%</a:t>
            </a:r>
            <a:r>
              <a:rPr lang="en-US" sz="1600" dirty="0" smtClean="0"/>
              <a:t>D0%B3%D0%B0%D0%BB%D0%B5%D1%80%D0%B5%D1%8F</a:t>
            </a:r>
            <a:endParaRPr lang="ru-RU" sz="1600" dirty="0" smtClean="0"/>
          </a:p>
          <a:p>
            <a:r>
              <a:rPr lang="en-US" sz="1600" dirty="0"/>
              <a:t>https://</a:t>
            </a:r>
            <a:r>
              <a:rPr lang="en-US" sz="1600" dirty="0" smtClean="0"/>
              <a:t>otvet.mail.ru/question/55982697</a:t>
            </a:r>
            <a:endParaRPr lang="ru-RU" sz="1600" dirty="0" smtClean="0"/>
          </a:p>
          <a:p>
            <a:r>
              <a:rPr lang="en-US" sz="1600" dirty="0"/>
              <a:t>https://</a:t>
            </a:r>
            <a:r>
              <a:rPr lang="en-US" sz="1600" dirty="0" smtClean="0"/>
              <a:t>5sfer.com/7883-top-10-muzeev-mira.html</a:t>
            </a:r>
            <a:endParaRPr lang="ru-RU" sz="1600" dirty="0" smtClean="0"/>
          </a:p>
          <a:p>
            <a:r>
              <a:rPr lang="en-US" sz="1600" dirty="0" smtClean="0"/>
              <a:t>http</a:t>
            </a:r>
            <a:r>
              <a:rPr lang="en-US" sz="1600" dirty="0"/>
              <a:t>://</a:t>
            </a:r>
            <a:r>
              <a:rPr lang="en-US" sz="1600" dirty="0" smtClean="0"/>
              <a:t>molum.ru/referat/galerei-i-galereinoe-delo.html</a:t>
            </a:r>
            <a:endParaRPr lang="ru-RU" sz="1600" dirty="0" smtClean="0"/>
          </a:p>
          <a:p>
            <a:r>
              <a:rPr lang="en-US" sz="1600" dirty="0"/>
              <a:t>http://childbook.ru/forum/privlech-v-biblioteku-ili-vernut-chitatelya-otryivok-iz-knigi-moi-bibliotechnyie-myisli/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343759542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1560" y="2492896"/>
            <a:ext cx="7772400" cy="1440160"/>
          </a:xfrm>
        </p:spPr>
        <p:txBody>
          <a:bodyPr>
            <a:noAutofit/>
          </a:bodyPr>
          <a:lstStyle/>
          <a:p>
            <a:pPr algn="ctr"/>
            <a:r>
              <a:rPr lang="ru-RU" sz="4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Тема проекта: </a:t>
            </a:r>
            <a:br>
              <a:rPr lang="ru-RU" sz="4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40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Музеи, галереи, библиотеки мира.</a:t>
            </a:r>
            <a:endParaRPr lang="ru-RU" sz="40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39551" y="4221088"/>
            <a:ext cx="6626759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Автор проекта: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Филиппов Я.С. обучающийся 7 класса</a:t>
            </a: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МБОУ Кунашакская СОШ</a:t>
            </a:r>
          </a:p>
          <a:p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Наставник проекта: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Гиззатуллина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Юлия </a:t>
            </a:r>
            <a:r>
              <a:rPr lang="ru-RU" sz="22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Рамзисовна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Учитель английского языка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411760" y="260648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/>
              <a:t>Муниципальное бюджетное общеобразовательное учреждение </a:t>
            </a:r>
            <a:br>
              <a:rPr lang="ru-RU" dirty="0"/>
            </a:br>
            <a:r>
              <a:rPr lang="ru-RU" dirty="0"/>
              <a:t>«Кунашакская средняя общеобразовательная школа»</a:t>
            </a:r>
            <a:br>
              <a:rPr lang="ru-RU" dirty="0"/>
            </a:br>
            <a:r>
              <a:rPr lang="ru-RU" dirty="0"/>
              <a:t>с. Кунашак</a:t>
            </a:r>
          </a:p>
        </p:txBody>
      </p:sp>
    </p:spTree>
    <p:extLst>
      <p:ext uri="{BB962C8B-B14F-4D97-AF65-F5344CB8AC3E}">
        <p14:creationId xmlns:p14="http://schemas.microsoft.com/office/powerpoint/2010/main" val="6521059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Содержание</a:t>
            </a:r>
            <a:endParaRPr lang="ru-RU" sz="28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Аннотация наставника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Введение</a:t>
            </a:r>
          </a:p>
          <a:p>
            <a:pPr marL="0" indent="0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1.Теоритическая часть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1.Библиотеки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1.1 Роль и место библиотек в жизни общества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1.2 Библиотеки мира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.Галереи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1.1 Галереи мира и их роль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Музеи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1.1 Роль музеев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1.2 Музеи мира</a:t>
            </a:r>
          </a:p>
          <a:p>
            <a:pPr marL="0" indent="0">
              <a:buNone/>
            </a:pP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2.Практическая часть</a:t>
            </a:r>
          </a:p>
          <a:p>
            <a:pPr marL="0" indent="0">
              <a:buNone/>
            </a:pPr>
            <a:r>
              <a:rPr lang="ru-RU" sz="2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2.1 Опрос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2.2 Проблемная ситуация. Решение проблемы.</a:t>
            </a:r>
            <a:endParaRPr lang="ru-RU" sz="22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Заключение </a:t>
            </a:r>
          </a:p>
          <a:p>
            <a:pPr marL="0" indent="0">
              <a:buNone/>
            </a:pPr>
            <a:r>
              <a:rPr lang="ru-RU" sz="2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Список литературы</a:t>
            </a:r>
            <a:endParaRPr lang="ru-RU" sz="2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470197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536" y="836712"/>
            <a:ext cx="8229600" cy="531836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Цель: Рассказать о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музеях, галереях, библиотеках мира и их роли в жизни общества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Задачи</a:t>
            </a:r>
            <a:endParaRPr lang="ru-RU" sz="1800" dirty="0"/>
          </a:p>
          <a:p>
            <a:pPr marL="0" indent="0">
              <a:buNone/>
            </a:pPr>
            <a:r>
              <a:rPr lang="ru-RU" sz="1800" dirty="0"/>
              <a:t>   </a:t>
            </a:r>
            <a:r>
              <a:rPr lang="ru-RU" sz="1800" dirty="0" smtClean="0"/>
              <a:t>1. Вспомнить историю возникновения музеев</a:t>
            </a:r>
            <a:r>
              <a:rPr lang="en-US" sz="1800" dirty="0"/>
              <a:t>,</a:t>
            </a:r>
            <a:r>
              <a:rPr lang="ru-RU" sz="1800" dirty="0" smtClean="0"/>
              <a:t>библиотек и галерей</a:t>
            </a:r>
            <a:endParaRPr lang="ru-RU" sz="1800" dirty="0"/>
          </a:p>
          <a:p>
            <a:pPr marL="0" indent="0">
              <a:buNone/>
            </a:pPr>
            <a:r>
              <a:rPr lang="ru-RU" sz="1800" dirty="0"/>
              <a:t>   2. </a:t>
            </a:r>
            <a:r>
              <a:rPr lang="ru-RU" sz="1800" dirty="0" smtClean="0"/>
              <a:t>Выполнить виртуальный экскурс по наиболее известным музеям,   библиотекам и галереям мира.</a:t>
            </a:r>
            <a:endParaRPr lang="ru-RU" sz="1800" dirty="0"/>
          </a:p>
          <a:p>
            <a:pPr marL="0" indent="0">
              <a:buNone/>
            </a:pPr>
            <a:r>
              <a:rPr lang="ru-RU" sz="1800" dirty="0"/>
              <a:t>   3. </a:t>
            </a:r>
            <a:r>
              <a:rPr lang="ru-RU" sz="1800" dirty="0" smtClean="0"/>
              <a:t>Провести опрос Нужны ли нам музеи</a:t>
            </a:r>
            <a:r>
              <a:rPr lang="en-US" sz="1800" dirty="0" smtClean="0"/>
              <a:t>,</a:t>
            </a:r>
            <a:r>
              <a:rPr lang="ru-RU" sz="1800" dirty="0" smtClean="0"/>
              <a:t>библиотеки и галереи?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4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Подумать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как сделать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посещение музеев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библиотек и галерей более частым.</a:t>
            </a:r>
          </a:p>
          <a:p>
            <a:pPr marL="0" indent="0">
              <a:buNone/>
            </a:pP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5.Поделиться мечтой: Какой музей</a:t>
            </a: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</a:t>
            </a:r>
            <a:r>
              <a:rPr lang="ru-RU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библиотеку или галерею мне хотелось посетить?</a:t>
            </a:r>
          </a:p>
          <a:p>
            <a:pPr marL="0" indent="0">
              <a:buNone/>
            </a:pPr>
            <a:r>
              <a:rPr lang="en-US" sz="1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18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800" dirty="0" smtClean="0"/>
              <a:t>   Объект </a:t>
            </a:r>
            <a:r>
              <a:rPr lang="ru-RU" sz="1800" dirty="0"/>
              <a:t>исследования: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роль </a:t>
            </a:r>
            <a:r>
              <a:rPr lang="ru-RU" sz="1800" dirty="0"/>
              <a:t>музеев, галерей, библиотек 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жизни общества</a:t>
            </a:r>
            <a:endParaRPr lang="ru-RU" sz="1800" dirty="0"/>
          </a:p>
          <a:p>
            <a:pPr marL="0" indent="0">
              <a:buNone/>
            </a:pPr>
            <a:r>
              <a:rPr lang="ru-RU" sz="1800" dirty="0" smtClean="0"/>
              <a:t>   Предмет исследования</a:t>
            </a:r>
            <a:r>
              <a:rPr lang="ru-RU" sz="1800" dirty="0"/>
              <a:t>: музеи, галереи, библиотеки </a:t>
            </a:r>
            <a:r>
              <a:rPr lang="ru-RU" sz="1800" dirty="0" smtClean="0"/>
              <a:t>мира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Я </a:t>
            </a:r>
            <a:r>
              <a:rPr lang="ru-RU" sz="1800" dirty="0"/>
              <a:t>предположил: «Музеи, галереи, библиотеки в нашей жизни играют   </a:t>
            </a: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   немаловажную роль.</a:t>
            </a:r>
            <a:r>
              <a:rPr lang="ru-RU" sz="1800" dirty="0"/>
              <a:t> На самом ли деле они так значимы для каждого </a:t>
            </a:r>
            <a:r>
              <a:rPr lang="ru-RU" sz="1800" dirty="0" smtClean="0"/>
              <a:t>из</a:t>
            </a:r>
          </a:p>
          <a:p>
            <a:pPr marL="0" indent="0">
              <a:buNone/>
            </a:pPr>
            <a:r>
              <a:rPr lang="ru-RU" sz="1800" dirty="0"/>
              <a:t> </a:t>
            </a:r>
            <a:r>
              <a:rPr lang="ru-RU" sz="1800" dirty="0" smtClean="0"/>
              <a:t>  нас? </a:t>
            </a:r>
            <a:r>
              <a:rPr lang="ru-RU" sz="1800" dirty="0"/>
              <a:t>Попробуем это узнать»</a:t>
            </a:r>
          </a:p>
          <a:p>
            <a:pPr marL="0" indent="0">
              <a:buNone/>
            </a:pPr>
            <a:endParaRPr lang="ru-RU" sz="1800" dirty="0" smtClean="0"/>
          </a:p>
          <a:p>
            <a:pPr marL="0" indent="0">
              <a:buNone/>
            </a:pPr>
            <a:r>
              <a:rPr lang="ru-RU" sz="1800" dirty="0" smtClean="0"/>
              <a:t>    </a:t>
            </a:r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3137686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РОЛЬ И МЕСТО БИБЛИОТЕК В ЖИЗНИ ОБЩЕСТВА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77528" y="1646238"/>
            <a:ext cx="6788943" cy="4525962"/>
          </a:xfrm>
        </p:spPr>
      </p:pic>
    </p:spTree>
    <p:extLst>
      <p:ext uri="{BB962C8B-B14F-4D97-AF65-F5344CB8AC3E}">
        <p14:creationId xmlns:p14="http://schemas.microsoft.com/office/powerpoint/2010/main" val="153747829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Самая 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большая библиотека в мире </a:t>
            </a:r>
            <a:b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Библиотека Конгресса США</a:t>
            </a: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484784"/>
            <a:ext cx="7200800" cy="4937692"/>
          </a:xfrm>
        </p:spPr>
      </p:pic>
    </p:spTree>
    <p:extLst>
      <p:ext uri="{BB962C8B-B14F-4D97-AF65-F5344CB8AC3E}">
        <p14:creationId xmlns:p14="http://schemas.microsoft.com/office/powerpoint/2010/main" val="246873729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775848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31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Галереи </a:t>
            </a:r>
            <a:r>
              <a:rPr lang="ru-RU" sz="31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мира</a:t>
            </a:r>
            <a:endParaRPr lang="ru-RU" sz="31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66752" y="1646238"/>
            <a:ext cx="6810495" cy="4525962"/>
          </a:xfrm>
        </p:spPr>
      </p:pic>
    </p:spTree>
    <p:extLst>
      <p:ext uri="{BB962C8B-B14F-4D97-AF65-F5344CB8AC3E}">
        <p14:creationId xmlns:p14="http://schemas.microsoft.com/office/powerpoint/2010/main" val="128141984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>
                <a:effectLst/>
              </a:rPr>
              <a:t> </a:t>
            </a:r>
            <a:r>
              <a:rPr lang="ru-RU" sz="31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Лувр</a:t>
            </a:r>
            <a:br>
              <a:rPr lang="ru-RU" sz="31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1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99592" y="1196752"/>
            <a:ext cx="7560840" cy="5080884"/>
          </a:xfrm>
        </p:spPr>
      </p:pic>
    </p:spTree>
    <p:extLst>
      <p:ext uri="{BB962C8B-B14F-4D97-AF65-F5344CB8AC3E}">
        <p14:creationId xmlns:p14="http://schemas.microsoft.com/office/powerpoint/2010/main" val="39602813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188640"/>
            <a:ext cx="8229600" cy="847856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Роль музеев</a:t>
            </a:r>
            <a:endParaRPr lang="ru-RU" sz="2800" b="1" dirty="0">
              <a:solidFill>
                <a:schemeClr val="tx1"/>
              </a:solid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340768"/>
            <a:ext cx="7128793" cy="4745681"/>
          </a:xfrm>
        </p:spPr>
      </p:pic>
    </p:spTree>
    <p:extLst>
      <p:ext uri="{BB962C8B-B14F-4D97-AF65-F5344CB8AC3E}">
        <p14:creationId xmlns:p14="http://schemas.microsoft.com/office/powerpoint/2010/main" val="379264440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375264"/>
          </a:xfrm>
        </p:spPr>
        <p:txBody>
          <a:bodyPr>
            <a:normAutofit/>
          </a:bodyPr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Музеи мира</a:t>
            </a:r>
            <a:br>
              <a:rPr lang="ru-RU" sz="28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800" b="1" dirty="0" smtClean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Государственный </a:t>
            </a:r>
            <a: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Эрмитаж. Санкт-Петербург</a:t>
            </a:r>
            <a:br>
              <a:rPr lang="ru-RU" sz="28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8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484784"/>
            <a:ext cx="7560840" cy="5040560"/>
          </a:xfrm>
        </p:spPr>
      </p:pic>
    </p:spTree>
    <p:extLst>
      <p:ext uri="{BB962C8B-B14F-4D97-AF65-F5344CB8AC3E}">
        <p14:creationId xmlns:p14="http://schemas.microsoft.com/office/powerpoint/2010/main" val="70239155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522</TotalTime>
  <Words>527</Words>
  <Application>Microsoft Office PowerPoint</Application>
  <PresentationFormat>Экран (4:3)</PresentationFormat>
  <Paragraphs>126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Литейная</vt:lpstr>
      <vt:lpstr>Тема проекта:  Музеи, галереи, библиотеки мира.</vt:lpstr>
      <vt:lpstr>Содержание</vt:lpstr>
      <vt:lpstr>Презентация PowerPoint</vt:lpstr>
      <vt:lpstr>РОЛЬ И МЕСТО БИБЛИОТЕК В ЖИЗНИ ОБЩЕСТВА</vt:lpstr>
      <vt:lpstr>Самая большая библиотека в мире  Библиотека Конгресса США</vt:lpstr>
      <vt:lpstr> Галереи мира</vt:lpstr>
      <vt:lpstr> Лувр </vt:lpstr>
      <vt:lpstr>Роль музеев</vt:lpstr>
      <vt:lpstr>Музеи мира Государственный Эрмитаж. Санкт-Петербург </vt:lpstr>
      <vt:lpstr>Опрос</vt:lpstr>
      <vt:lpstr>Результаты опроса:</vt:lpstr>
      <vt:lpstr>Презентация PowerPoint</vt:lpstr>
      <vt:lpstr>Тема проекта:  Музеи, галереи, библиотеки мира.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Женя Ханнанов</dc:creator>
  <cp:lastModifiedBy>0</cp:lastModifiedBy>
  <cp:revision>37</cp:revision>
  <dcterms:created xsi:type="dcterms:W3CDTF">2018-02-10T11:51:06Z</dcterms:created>
  <dcterms:modified xsi:type="dcterms:W3CDTF">2018-03-27T13:09:12Z</dcterms:modified>
</cp:coreProperties>
</file>