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263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3.bp.blogspot.com/-kox6Zu3yvG4/UEdzSxqrvNI/AAAAAAAABkw/PbM5eCNZ6BI/s1600/PowerPoint+template+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00166" y="1574952"/>
            <a:ext cx="764383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Нетрадиционная техника рисования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  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Фроттаж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4744468"/>
            <a:ext cx="91440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Курилова Анна Александровна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Детский сад №38 »Солнечный город»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г.Заполярный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</a:p>
        </p:txBody>
      </p:sp>
      <p:pic>
        <p:nvPicPr>
          <p:cNvPr id="2054" name="Picture 6" descr="http://demiart.ru/forum/uploads15/post-402505-14097874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0"/>
            <a:ext cx="7429520" cy="6858000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3143240" y="3926929"/>
            <a:ext cx="5643602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Курилова Анна Александровна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                                            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МБДОУдетский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сад №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38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Солнечный город» 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г.Заполярный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cs typeface="Arial" pitchFamily="34" charset="0"/>
              </a:rPr>
              <a:t> 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928794" y="571480"/>
            <a:ext cx="692948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Рисование в технике</a:t>
            </a:r>
            <a:endParaRPr lang="ru-RU" sz="4000" b="1" dirty="0" smtClean="0">
              <a:solidFill>
                <a:srgbClr val="FF0000"/>
              </a:solidFill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 «</a:t>
            </a:r>
            <a:r>
              <a:rPr lang="ru-RU" sz="4000" b="1" dirty="0" err="1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Фроттаж</a:t>
            </a:r>
            <a:r>
              <a:rPr lang="ru-RU" sz="40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4000" dirty="0" smtClean="0">
                <a:solidFill>
                  <a:srgbClr val="FF0000"/>
                </a:solidFill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2" descr="https://im2-tub-ru.yandex.net/i?id=dc0e98ab909ca51633d663e83afdbb5d&amp;n=33&amp;h=215&amp;w=28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17362" cy="821534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00034" y="428604"/>
            <a:ext cx="76438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u="sng" dirty="0" smtClean="0">
                <a:solidFill>
                  <a:srgbClr val="FFFF00"/>
                </a:solidFill>
              </a:rPr>
              <a:t>Цель моей работы</a:t>
            </a:r>
            <a:r>
              <a:rPr lang="ru-RU" sz="2400" b="1" i="1" u="sng" dirty="0" smtClean="0">
                <a:solidFill>
                  <a:srgbClr val="FFFF00"/>
                </a:solidFill>
              </a:rPr>
              <a:t>:  </a:t>
            </a:r>
            <a:r>
              <a:rPr lang="ru-RU" sz="2400" b="1" i="1" dirty="0" smtClean="0">
                <a:solidFill>
                  <a:srgbClr val="002060"/>
                </a:solidFill>
              </a:rPr>
              <a:t>развитие художественно – творческих </a:t>
            </a:r>
          </a:p>
          <a:p>
            <a:pPr algn="ctr"/>
            <a:endParaRPr lang="ru-RU" sz="2400" b="1" i="1" dirty="0" smtClean="0">
              <a:solidFill>
                <a:srgbClr val="002060"/>
              </a:solidFill>
            </a:endParaRPr>
          </a:p>
          <a:p>
            <a:pPr algn="ctr"/>
            <a:r>
              <a:rPr lang="ru-RU" sz="2400" b="1" i="1" dirty="0" smtClean="0">
                <a:solidFill>
                  <a:srgbClr val="002060"/>
                </a:solidFill>
              </a:rPr>
              <a:t>способностей детей средствами нетрадиционного рисования</a:t>
            </a:r>
            <a:r>
              <a:rPr lang="ru-RU" sz="2000" i="1" dirty="0" smtClean="0">
                <a:solidFill>
                  <a:srgbClr val="002060"/>
                </a:solidFill>
              </a:rPr>
              <a:t>.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73396" y="2436291"/>
            <a:ext cx="8643966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ea typeface="Calibri" pitchFamily="34" charset="0"/>
                <a:cs typeface="Times New Roman" pitchFamily="18" charset="0"/>
              </a:rPr>
              <a:t>Задачи:</a:t>
            </a:r>
            <a:endParaRPr kumimoji="0" lang="ru-RU" sz="2400" b="1" i="0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развитие мелкой моторики рук;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развитие воображения творческих способностей у детей;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сформировать у детей технические навыки рисования;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- воспитывать интерес к рисованию.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http://img.fonwall.ru/o/qz/tekstura-fon-dizaynerskie-fony-abstrakciya-80t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4346" y="-22645870"/>
            <a:ext cx="66830575" cy="47625000"/>
          </a:xfrm>
          <a:prstGeom prst="rect">
            <a:avLst/>
          </a:prstGeom>
          <a:noFill/>
        </p:spPr>
      </p:pic>
      <p:pic>
        <p:nvPicPr>
          <p:cNvPr id="16392" name="Picture 8" descr="https://im1-tub-ru.yandex.net/i?id=e2204b84e8ee0f734b8db1da60c04d9e&amp;n=33&amp;h=215&amp;w=3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9653" y="-357214"/>
            <a:ext cx="11592577" cy="778674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otvet.imgsmail.ru/download/875a8375f91de049494d6073098e8a2f_f62c2d3b4f701feddc17ae60ed03353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8436" name="Picture 4" descr="https://pp.vk.me/c836537/v836537014/1294d/GxBoatKn2n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75515" y="2209527"/>
            <a:ext cx="4139952" cy="46199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 descr="https://im3-tub-ru.yandex.net/i?id=44e243bfb32fb219dfffa01378b97c80&amp;n=33&amp;h=215&amp;w=17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452" y="1916832"/>
            <a:ext cx="3491880" cy="4557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291426" y="-52825"/>
            <a:ext cx="660969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Для рисования в этой технике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вам понадобится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maam.ru/upload/blogs/detsad-123241-14328286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maam.ru/upload/blogs/detsad-123241-143282818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 w="190500" cap="sq">
            <a:solidFill>
              <a:srgbClr val="00B0F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https://pp.vk.me/c837435/v837435875/12541/7FODUF_FC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448099"/>
            <a:ext cx="3851920" cy="34099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https://pp.vk.me/c837435/v837435875/12519/1nuQwXwi4uk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249802" y="-893826"/>
            <a:ext cx="3000372" cy="4788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s://pp.vk.me/c837435/v837435875/1252d/lkfspVhm33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3563888" cy="3362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2" name="Picture 8" descr="http://www.stranamam.ru/data/cache/2013may/12/48/8260791_28380nothumb5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645024"/>
            <a:ext cx="4241128" cy="3212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498</TotalTime>
  <Words>89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Анна</dc:creator>
  <cp:lastModifiedBy>Надежда</cp:lastModifiedBy>
  <cp:revision>53</cp:revision>
  <dcterms:created xsi:type="dcterms:W3CDTF">2016-12-01T11:09:17Z</dcterms:created>
  <dcterms:modified xsi:type="dcterms:W3CDTF">2016-12-05T07:36:31Z</dcterms:modified>
</cp:coreProperties>
</file>