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1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298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60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5624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401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8238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30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448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820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91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511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892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902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8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186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132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654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A1AE5-AD71-4893-A001-7F68ED7A7DE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ED06CFD-0D4E-4264-987E-6AEC3DD17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468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Географический </a:t>
            </a:r>
            <a:r>
              <a:rPr lang="ru-RU" dirty="0" smtClean="0"/>
              <a:t>диктант</a:t>
            </a:r>
            <a:br>
              <a:rPr lang="ru-RU" dirty="0" smtClean="0"/>
            </a:br>
            <a:r>
              <a:rPr lang="ru-RU" dirty="0" smtClean="0"/>
              <a:t>Внутренние воды Южной Америки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Выполнила : Ельшина Оксана Александровна учитель географии 1кк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95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cap="none" spc="0" dirty="0">
                <a:solidFill>
                  <a:srgbClr val="C00000"/>
                </a:solidFill>
                <a:latin typeface="Trebuchet MS" panose="020B0603020202020204"/>
              </a:rPr>
              <a:t>Вариант 1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604529" cy="3880772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/>
              <a:t>1. Самый высокий водопад планеты?</a:t>
            </a:r>
          </a:p>
          <a:p>
            <a:r>
              <a:rPr lang="ru-RU" sz="4400" b="1" dirty="0" smtClean="0"/>
              <a:t>Указать на какой реке.</a:t>
            </a:r>
            <a:endParaRPr lang="ru-RU" sz="4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39062" y="2160589"/>
            <a:ext cx="5065296" cy="3880773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1CADE4"/>
              </a:buClr>
            </a:pPr>
            <a:r>
              <a:rPr lang="ru-RU" sz="4400" b="1" dirty="0">
                <a:solidFill>
                  <a:prstClr val="black"/>
                </a:solidFill>
              </a:rPr>
              <a:t>1. Самый </a:t>
            </a:r>
            <a:r>
              <a:rPr lang="ru-RU" sz="4400" b="1" dirty="0" smtClean="0">
                <a:solidFill>
                  <a:prstClr val="black"/>
                </a:solidFill>
              </a:rPr>
              <a:t>широкий </a:t>
            </a:r>
            <a:r>
              <a:rPr lang="ru-RU" sz="4400" b="1" dirty="0">
                <a:solidFill>
                  <a:prstClr val="black"/>
                </a:solidFill>
              </a:rPr>
              <a:t>водопад планеты?</a:t>
            </a:r>
          </a:p>
          <a:p>
            <a:pPr lvl="0">
              <a:buClr>
                <a:srgbClr val="1CADE4"/>
              </a:buClr>
            </a:pPr>
            <a:r>
              <a:rPr lang="ru-RU" sz="4400" b="1" dirty="0">
                <a:solidFill>
                  <a:prstClr val="black"/>
                </a:solidFill>
              </a:rPr>
              <a:t>Указать на какой реке.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815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dirty="0" smtClean="0"/>
              <a:t>2</a:t>
            </a:r>
            <a:r>
              <a:rPr lang="ru-RU" sz="4400" b="1" dirty="0" smtClean="0"/>
              <a:t>. Самое большое по площади озеро Южной Америки?</a:t>
            </a:r>
            <a:endParaRPr lang="ru-RU" sz="4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69" y="2160589"/>
            <a:ext cx="4992493" cy="3880773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5FCBEF"/>
              </a:buClr>
            </a:pPr>
            <a:r>
              <a:rPr lang="ru-RU" sz="4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2</a:t>
            </a:r>
            <a:r>
              <a:rPr lang="ru-RU" sz="4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. Самое </a:t>
            </a:r>
            <a:r>
              <a:rPr lang="ru-RU" sz="44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высокогорное  </a:t>
            </a:r>
            <a:r>
              <a:rPr lang="ru-RU" sz="4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озеро </a:t>
            </a:r>
            <a:r>
              <a:rPr lang="ru-RU" sz="44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мира в Южной </a:t>
            </a:r>
            <a:r>
              <a:rPr lang="ru-RU" sz="4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Америки?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278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Вариант 1                    Вариант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5167" y="2160589"/>
            <a:ext cx="5017169" cy="3880772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3. Перечислите крупнейшие реки Южной Америки.</a:t>
            </a:r>
            <a:endParaRPr lang="ru-RU" sz="4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31567" y="2160589"/>
            <a:ext cx="5305927" cy="3880773"/>
          </a:xfrm>
        </p:spPr>
        <p:txBody>
          <a:bodyPr>
            <a:normAutofit/>
          </a:bodyPr>
          <a:lstStyle/>
          <a:p>
            <a:pPr lvl="0">
              <a:buClr>
                <a:srgbClr val="5FCBEF"/>
              </a:buClr>
            </a:pPr>
            <a:r>
              <a:rPr lang="ru-RU" sz="4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3. Перечислите крупнейшие </a:t>
            </a:r>
            <a:r>
              <a:rPr lang="ru-RU" sz="44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озера </a:t>
            </a:r>
            <a:r>
              <a:rPr lang="ru-RU" sz="4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Южной Америки.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324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49530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</TotalTime>
  <Words>82</Words>
  <Application>Microsoft Office PowerPoint</Application>
  <PresentationFormat>Широкоэкранный</PresentationFormat>
  <Paragraphs>13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Грань</vt:lpstr>
      <vt:lpstr>Географический диктант Внутренние воды Южной Америки</vt:lpstr>
      <vt:lpstr>Вариант 1                    Вариант 2</vt:lpstr>
      <vt:lpstr>Вариант 1                    Вариант 2</vt:lpstr>
      <vt:lpstr>Вариант 1                    Вариант 2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Географический диктант</dc:title>
  <dc:creator>Пользователь</dc:creator>
  <cp:lastModifiedBy>Пользователь</cp:lastModifiedBy>
  <cp:revision>3</cp:revision>
  <dcterms:created xsi:type="dcterms:W3CDTF">2018-02-28T10:18:33Z</dcterms:created>
  <dcterms:modified xsi:type="dcterms:W3CDTF">2018-03-06T08:25:56Z</dcterms:modified>
</cp:coreProperties>
</file>