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138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4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8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7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396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9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52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2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12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648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122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4A6694F-F878-4285-949F-CB9CB81A598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BCBDD3-C4C5-48C4-BCFD-DAC84CA4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91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5640" y="2091263"/>
            <a:ext cx="7414654" cy="150537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Географический диктант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по теме </a:t>
            </a:r>
            <a:r>
              <a:rPr lang="ru-RU" sz="3200" b="1" dirty="0" smtClean="0">
                <a:solidFill>
                  <a:srgbClr val="002060"/>
                </a:solidFill>
              </a:rPr>
              <a:t>«</a:t>
            </a:r>
            <a:r>
              <a:rPr lang="ru-RU" sz="3200" b="1" dirty="0" smtClean="0">
                <a:solidFill>
                  <a:srgbClr val="002060"/>
                </a:solidFill>
              </a:rPr>
              <a:t>Атмосфера</a:t>
            </a:r>
            <a:r>
              <a:rPr lang="ru-RU" sz="3200" b="1" dirty="0" smtClean="0">
                <a:solidFill>
                  <a:srgbClr val="002060"/>
                </a:solidFill>
              </a:rPr>
              <a:t>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175760"/>
            <a:ext cx="9070848" cy="963503"/>
          </a:xfrm>
        </p:spPr>
        <p:txBody>
          <a:bodyPr>
            <a:normAutofit lnSpcReduction="10000"/>
          </a:bodyPr>
          <a:lstStyle/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2100" b="1" dirty="0">
                <a:solidFill>
                  <a:srgbClr val="002060"/>
                </a:solidFill>
                <a:latin typeface="Trebuchet MS" panose="020B0603020202020204"/>
              </a:rPr>
              <a:t>Выполнила :Учитель географии </a:t>
            </a:r>
            <a:endParaRPr lang="ru-RU" sz="2100" b="1" dirty="0" smtClean="0">
              <a:solidFill>
                <a:srgbClr val="002060"/>
              </a:solidFill>
              <a:latin typeface="Trebuchet MS" panose="020B0603020202020204"/>
            </a:endParaRPr>
          </a:p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2100" b="1" dirty="0" smtClean="0">
                <a:solidFill>
                  <a:srgbClr val="002060"/>
                </a:solidFill>
                <a:latin typeface="Trebuchet MS" panose="020B0603020202020204"/>
              </a:rPr>
              <a:t>первой </a:t>
            </a:r>
            <a:r>
              <a:rPr lang="ru-RU" sz="2100" b="1" dirty="0">
                <a:solidFill>
                  <a:srgbClr val="002060"/>
                </a:solidFill>
                <a:latin typeface="Trebuchet MS" panose="020B0603020202020204"/>
              </a:rPr>
              <a:t>квалификационной категории </a:t>
            </a:r>
          </a:p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2100" b="1" dirty="0">
                <a:solidFill>
                  <a:srgbClr val="002060"/>
                </a:solidFill>
                <a:latin typeface="Trebuchet MS" panose="020B0603020202020204"/>
              </a:rPr>
              <a:t>Ельшина Оксана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31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a typeface="+mj-ea"/>
                <a:cs typeface="+mj-cs"/>
              </a:rPr>
              <a:t>Вариант 1                  </a:t>
            </a:r>
            <a:r>
              <a:rPr lang="ru-RU" sz="3600" b="1" dirty="0" smtClean="0">
                <a:solidFill>
                  <a:srgbClr val="C00000"/>
                </a:solidFill>
                <a:ea typeface="+mj-ea"/>
                <a:cs typeface="+mj-cs"/>
              </a:rPr>
              <a:t>    Вариант </a:t>
            </a:r>
            <a:r>
              <a:rPr lang="ru-RU" sz="3600" b="1" dirty="0">
                <a:solidFill>
                  <a:srgbClr val="C00000"/>
                </a:solidFill>
                <a:ea typeface="+mj-ea"/>
                <a:cs typeface="+mj-cs"/>
              </a:rPr>
              <a:t>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103120"/>
            <a:ext cx="5212080" cy="374904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Воздушная оболочка Земли.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Смесь газов.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600162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Вариант 1    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1960" y="1874520"/>
            <a:ext cx="5379720" cy="397764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Разность самой высокой и самой низкой температуры воздуха в течении суток называется_________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0" y="1874520"/>
            <a:ext cx="5623560" cy="3977640"/>
          </a:xfrm>
        </p:spPr>
        <p:txBody>
          <a:bodyPr>
            <a:normAutofit/>
          </a:bodyPr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Разность 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максимальной </a:t>
            </a: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и 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минимальной </a:t>
            </a: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температуры воздуха в течении 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года называется</a:t>
            </a: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__________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36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Вариант 1    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1960" y="2103120"/>
            <a:ext cx="5379720" cy="374904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Давление, оказываемое земной атмосферой на единицу площади называется _____________  ____________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5349240" cy="374904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Движение воздуха в горизонтальном направлении из областей с высоким атмосферным давлением в области с низким атмосферным давлением называется _____________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2828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Вариант 1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7680" y="2103120"/>
            <a:ext cx="5334000" cy="374904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Прибор, для определения атмосферного давления.</a:t>
            </a:r>
          </a:p>
          <a:p>
            <a:r>
              <a:rPr lang="ru-RU" sz="3600" b="1" dirty="0" smtClean="0"/>
              <a:t>Указать единицу измерения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3600" b="1" dirty="0">
                <a:solidFill>
                  <a:prstClr val="black"/>
                </a:solidFill>
              </a:rPr>
              <a:t>Прибор, для определения </a:t>
            </a:r>
            <a:r>
              <a:rPr lang="ru-RU" sz="3600" b="1" dirty="0" smtClean="0">
                <a:solidFill>
                  <a:prstClr val="black"/>
                </a:solidFill>
              </a:rPr>
              <a:t>количества осадков.</a:t>
            </a:r>
            <a:endParaRPr lang="ru-RU" sz="3600" b="1" dirty="0">
              <a:solidFill>
                <a:prstClr val="black"/>
              </a:solidFill>
            </a:endParaRP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3600" b="1" dirty="0">
                <a:solidFill>
                  <a:prstClr val="black"/>
                </a:solidFill>
              </a:rPr>
              <a:t>Указать единицу измерения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093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Вариант 1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11480" y="2103120"/>
            <a:ext cx="5410200" cy="374904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Прибор для определения скорости ветра.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2103120"/>
            <a:ext cx="5532120" cy="3749040"/>
          </a:xfrm>
        </p:spPr>
        <p:txBody>
          <a:bodyPr/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4000" b="1" dirty="0">
                <a:solidFill>
                  <a:prstClr val="black"/>
                </a:solidFill>
              </a:rPr>
              <a:t>Прибор для определения направления ветра</a:t>
            </a:r>
            <a:r>
              <a:rPr lang="ru-RU" sz="3600" b="1" dirty="0">
                <a:solidFill>
                  <a:prstClr val="black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315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Вариант 1  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5320" y="2103120"/>
            <a:ext cx="5166360" cy="374904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Вода, выпадающая из воздуха или из облаков на Землю в жидком или твердом состоянии.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2103120"/>
            <a:ext cx="5501640" cy="37490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Ветер, дующий днём  с моря на сушу, а ночью с суши на море.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48230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20</TotalTime>
  <Words>161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Gothic</vt:lpstr>
      <vt:lpstr>Garamond</vt:lpstr>
      <vt:lpstr>Trebuchet MS</vt:lpstr>
      <vt:lpstr>Savon</vt:lpstr>
      <vt:lpstr>Географический диктант по теме «Атмосфера»</vt:lpstr>
      <vt:lpstr>Вариант 1                      Вариант 2</vt:lpstr>
      <vt:lpstr>Вариант 1                      Вариант 2</vt:lpstr>
      <vt:lpstr>Вариант 1                      Вариант 2</vt:lpstr>
      <vt:lpstr>Вариант 1                      Вариант 2</vt:lpstr>
      <vt:lpstr>Вариант 1                      Вариант 2</vt:lpstr>
      <vt:lpstr>Вариант 1                      Вариант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Географический диктант по теме «Атмосфера»</dc:title>
  <dc:creator>Пользователь</dc:creator>
  <cp:lastModifiedBy>Пользователь</cp:lastModifiedBy>
  <cp:revision>3</cp:revision>
  <dcterms:created xsi:type="dcterms:W3CDTF">2018-04-03T06:49:09Z</dcterms:created>
  <dcterms:modified xsi:type="dcterms:W3CDTF">2018-04-03T07:10:02Z</dcterms:modified>
</cp:coreProperties>
</file>