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48" d="100"/>
          <a:sy n="48" d="100"/>
        </p:scale>
        <p:origin x="77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7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7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7953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5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9523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770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48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98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61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22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48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23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48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55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1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48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7DB99-E663-480F-990E-70FC0DA4D78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21DF2CF-5215-4510-B2C3-FD474BCC3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05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Географический диктант</a:t>
            </a:r>
            <a:br>
              <a:rPr lang="ru-RU" dirty="0" smtClean="0"/>
            </a:br>
            <a:r>
              <a:rPr lang="ru-RU" dirty="0" smtClean="0"/>
              <a:t>по теме «Литосфера»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sz="1800" b="1" dirty="0">
                <a:solidFill>
                  <a:srgbClr val="002060"/>
                </a:solidFill>
                <a:latin typeface="Trebuchet MS" panose="020B0603020202020204"/>
              </a:rPr>
              <a:t>Выполнила :Учитель географии первой квалификационной категории </a:t>
            </a:r>
          </a:p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sz="1800" b="1" dirty="0">
                <a:solidFill>
                  <a:srgbClr val="002060"/>
                </a:solidFill>
                <a:latin typeface="Trebuchet MS" panose="020B0603020202020204"/>
              </a:rPr>
              <a:t>Ельшина Оксана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538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Вариант 1                  Вариант 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94560" y="2133600"/>
            <a:ext cx="4352544" cy="37776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1. Верхняя твердая оболочка Земли, состоящая из разных по происхождению горных пород и имеющая толщину от 5-80 км.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67728" y="2126222"/>
            <a:ext cx="4536883" cy="377762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 Твердая оболочка Земли, включающая земную кору и верхнюю мантию.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64472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Вариант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2. </a:t>
            </a:r>
            <a:r>
              <a:rPr lang="ru-RU" sz="3200" b="1" dirty="0"/>
              <a:t>Г</a:t>
            </a:r>
            <a:r>
              <a:rPr lang="ru-RU" sz="3200" b="1" dirty="0" smtClean="0"/>
              <a:t>орные породы, образующиеся при застывании магмы.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26924" y="2126222"/>
            <a:ext cx="4977687" cy="3896206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2.Горные породы, образующиеся на поверхности Земли путем осаждения и накопления обломков  горных пород и минералов, химических веществ и остатков организмов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94096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Вариант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3586" y="1639614"/>
            <a:ext cx="5799490" cy="4271608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3</a:t>
            </a:r>
            <a:r>
              <a:rPr lang="ru-RU" dirty="0" smtClean="0"/>
              <a:t>.</a:t>
            </a:r>
            <a:r>
              <a:rPr lang="ru-RU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Горные породы, </a:t>
            </a:r>
            <a:r>
              <a:rPr lang="ru-RU" sz="32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образовавшиеся в глубинах земной коры в результате изменения осадочных и магматических пород под воздействием  высоких температур и давления.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3. Совокупность неровностей земной поверхности.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34741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159" y="624110"/>
            <a:ext cx="9642103" cy="128089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Вариант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39159" y="1905000"/>
            <a:ext cx="4963917" cy="400622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4. </a:t>
            </a:r>
            <a:r>
              <a:rPr lang="ru-RU" sz="3600" b="1" dirty="0" smtClean="0"/>
              <a:t>Процессы и явления, связанные с подъёмом магмы из глубин Земли  и её извержением на поверхность. 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25419" y="1905000"/>
            <a:ext cx="4379192" cy="399884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4</a:t>
            </a:r>
            <a:r>
              <a:rPr lang="ru-RU" sz="3600" b="1" dirty="0" smtClean="0"/>
              <a:t>. Процессы, приводящие к разрушению горных пород под влиянием различных факторов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79937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Вариант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24303" y="1403131"/>
            <a:ext cx="5578773" cy="4508091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5. Обширные участки земной поверхности, приподнятые над равнинами и имеющие значительные перепады высот более 200м.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53048" y="1403131"/>
            <a:ext cx="4851563" cy="450071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5. Обширные участки земной </a:t>
            </a:r>
            <a:r>
              <a:rPr lang="ru-RU" sz="28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поверхности</a:t>
            </a:r>
            <a:r>
              <a:rPr lang="ru-RU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28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 ровной или слабоволнистой поверхностью, имеющие небольшие перепады высот менее 200м.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521188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342</TotalTime>
  <Words>201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Trebuchet MS</vt:lpstr>
      <vt:lpstr>Wingdings 3</vt:lpstr>
      <vt:lpstr>Легкий дым</vt:lpstr>
      <vt:lpstr>Географический диктант по теме «Литосфера»</vt:lpstr>
      <vt:lpstr>Вариант 1                  Вариант 2</vt:lpstr>
      <vt:lpstr>Вариант 1                  Вариант 2</vt:lpstr>
      <vt:lpstr>Вариант 1                  Вариант 2</vt:lpstr>
      <vt:lpstr>Вариант 1                  Вариант 2</vt:lpstr>
      <vt:lpstr>Вариант 1                  Вариант 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Географический диктант по теме «Литосфера»</dc:title>
  <dc:creator>Пользователь</dc:creator>
  <cp:lastModifiedBy>Пользователь</cp:lastModifiedBy>
  <cp:revision>12</cp:revision>
  <dcterms:created xsi:type="dcterms:W3CDTF">2018-02-09T07:25:36Z</dcterms:created>
  <dcterms:modified xsi:type="dcterms:W3CDTF">2018-04-03T07:11:11Z</dcterms:modified>
</cp:coreProperties>
</file>