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1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07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56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84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57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61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002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132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16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835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605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6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076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06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699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0765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17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6268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4789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928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868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90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65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73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330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530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5740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84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182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509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0521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716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3480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5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277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04725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446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629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5E4-D549-41D6-8DA1-83461314BD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AE85-2B0B-4B9D-8F4F-00D655B10D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90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501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61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883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2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73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1DFFE-B75A-44F3-9985-38857C8AE12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AD77C-FF90-4CC5-8646-06FAC9E4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4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C49C1-29D8-4DFA-B3C4-243F7E156D5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C74A50-A5B7-49EB-9225-F38C966A997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C49C1-29D8-4DFA-B3C4-243F7E156D5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C74A50-A5B7-49EB-9225-F38C966A997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13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Географический диктант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Выполнила : Ельшина Оксана Александровна учитель географии 1кк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3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9. Назовите самую </a:t>
            </a:r>
            <a:r>
              <a:rPr lang="ru-RU" sz="4000" u="sng" dirty="0" smtClean="0"/>
              <a:t>жаркую</a:t>
            </a:r>
            <a:r>
              <a:rPr lang="ru-RU" sz="4000" dirty="0" smtClean="0"/>
              <a:t> природную зону?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9. Назовите самую </a:t>
            </a:r>
            <a:r>
              <a:rPr lang="ru-RU" sz="3600" u="sng" dirty="0" smtClean="0"/>
              <a:t>влажную</a:t>
            </a:r>
            <a:r>
              <a:rPr lang="ru-RU" sz="3600" dirty="0" smtClean="0"/>
              <a:t> природную зону?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24205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10. Назовите </a:t>
            </a:r>
            <a:r>
              <a:rPr lang="ru-RU" sz="3600" u="sng" dirty="0" smtClean="0"/>
              <a:t>основные</a:t>
            </a:r>
            <a:r>
              <a:rPr lang="ru-RU" sz="3600" dirty="0" smtClean="0"/>
              <a:t> географические пояса планеты?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buClr>
                <a:srgbClr val="90C226"/>
              </a:buClr>
            </a:pP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10. Назовите </a:t>
            </a:r>
            <a:r>
              <a:rPr lang="ru-RU" sz="3600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переходные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географические пояса планеты?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52765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Вариант 1                    </a:t>
            </a:r>
            <a:r>
              <a:rPr lang="ru-RU" b="1" dirty="0" smtClean="0">
                <a:solidFill>
                  <a:srgbClr val="C00000"/>
                </a:solidFill>
              </a:rPr>
              <a:t>     Вариант </a:t>
            </a:r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411" y="2160589"/>
            <a:ext cx="5394156" cy="388077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1. Что такое </a:t>
            </a:r>
            <a:r>
              <a:rPr lang="ru-RU" sz="4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географическая оболочка</a:t>
            </a:r>
            <a:r>
              <a:rPr lang="ru-RU" sz="4800" b="1" dirty="0" smtClean="0"/>
              <a:t>?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95474" y="2160589"/>
            <a:ext cx="5654842" cy="415027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1. </a:t>
            </a:r>
            <a:r>
              <a:rPr lang="ru-RU" sz="4800" b="1" dirty="0" smtClean="0"/>
              <a:t>Что такое </a:t>
            </a:r>
            <a:r>
              <a:rPr lang="ru-RU" sz="4800" b="1" u="sng" dirty="0" smtClean="0"/>
              <a:t>природный комплекс</a:t>
            </a:r>
            <a:r>
              <a:rPr lang="ru-RU" sz="4800" b="1" dirty="0" smtClean="0"/>
              <a:t>?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97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2. Назовите природные компоненты </a:t>
            </a:r>
            <a:r>
              <a:rPr lang="ru-RU" sz="4400" b="1" u="sng" dirty="0" smtClean="0"/>
              <a:t>суши.</a:t>
            </a:r>
            <a:endParaRPr lang="ru-RU" sz="4400" b="1" u="sng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5926" y="2160589"/>
            <a:ext cx="4114800" cy="3880773"/>
          </a:xfrm>
        </p:spPr>
        <p:txBody>
          <a:bodyPr>
            <a:normAutofit/>
          </a:bodyPr>
          <a:lstStyle/>
          <a:p>
            <a:pPr lvl="0">
              <a:buClr>
                <a:srgbClr val="90C226"/>
              </a:buClr>
            </a:pPr>
            <a:r>
              <a:rPr lang="ru-RU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2. Назовите природные компоненты </a:t>
            </a:r>
            <a:r>
              <a:rPr lang="ru-RU" sz="4000" b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океана.</a:t>
            </a:r>
            <a:endParaRPr lang="ru-RU" sz="4000" b="1" u="sng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73715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3. Назовите самый </a:t>
            </a:r>
            <a:r>
              <a:rPr lang="ru-RU" sz="4000" b="1" u="sng" dirty="0" smtClean="0"/>
              <a:t>крупный</a:t>
            </a:r>
            <a:r>
              <a:rPr lang="ru-RU" sz="4000" dirty="0" smtClean="0"/>
              <a:t> природный комплекс?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3. Приведите примеры </a:t>
            </a:r>
            <a:r>
              <a:rPr lang="ru-RU" sz="3600" b="1" u="sng" dirty="0" smtClean="0"/>
              <a:t>антропогенного</a:t>
            </a:r>
            <a:r>
              <a:rPr lang="ru-RU" sz="3600" b="1" dirty="0" smtClean="0"/>
              <a:t> </a:t>
            </a:r>
            <a:r>
              <a:rPr lang="ru-RU" sz="3600" dirty="0" smtClean="0"/>
              <a:t>природного комплекса?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93276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4. Приведите примеры природного комплекса в </a:t>
            </a:r>
            <a:r>
              <a:rPr lang="ru-RU" sz="4400" b="1" u="sng" dirty="0" smtClean="0"/>
              <a:t>океане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>
              <a:buClr>
                <a:srgbClr val="90C226"/>
              </a:buClr>
            </a:pPr>
            <a:r>
              <a:rPr lang="ru-RU" sz="4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4. Приведите примеры природного комплекса </a:t>
            </a:r>
            <a:r>
              <a:rPr lang="ru-RU" sz="4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на </a:t>
            </a:r>
            <a:r>
              <a:rPr lang="ru-RU" sz="4400" b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суше.</a:t>
            </a:r>
            <a:endParaRPr lang="ru-RU" sz="4400" b="1" u="sng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359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5.</a:t>
            </a:r>
            <a:r>
              <a:rPr lang="ru-RU" sz="4000" u="sng" dirty="0" smtClean="0"/>
              <a:t>Целостность</a:t>
            </a:r>
            <a:r>
              <a:rPr lang="ru-RU" sz="4000" dirty="0" smtClean="0"/>
              <a:t> географической оболочки- это………..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buClr>
                <a:srgbClr val="90C226"/>
              </a:buClr>
            </a:pP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5.</a:t>
            </a:r>
            <a:r>
              <a:rPr lang="ru-RU" sz="3600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Зональность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географической оболочки- это………..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88034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6. </a:t>
            </a:r>
            <a:r>
              <a:rPr lang="ru-RU" sz="3600" u="sng" dirty="0" smtClean="0"/>
              <a:t>Ученый</a:t>
            </a:r>
            <a:r>
              <a:rPr lang="ru-RU" sz="3600" dirty="0" smtClean="0"/>
              <a:t>, установивший закон широтной зональности?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dirty="0" smtClean="0"/>
              <a:t>6. </a:t>
            </a:r>
            <a:r>
              <a:rPr lang="ru-RU" sz="3600" u="sng" dirty="0" smtClean="0"/>
              <a:t>Сколько</a:t>
            </a:r>
            <a:r>
              <a:rPr lang="ru-RU" sz="3600" dirty="0" smtClean="0"/>
              <a:t> географических поясов выделяется на Земле?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4558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7. Завершите предложение</a:t>
            </a:r>
          </a:p>
          <a:p>
            <a:r>
              <a:rPr lang="ru-RU" sz="3200" dirty="0" smtClean="0"/>
              <a:t>В пределах географических поясов выделяются______________________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0">
              <a:buClr>
                <a:srgbClr val="90C226"/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7. Завершите предложение</a:t>
            </a:r>
          </a:p>
          <a:p>
            <a:r>
              <a:rPr lang="ru-RU" sz="3200" dirty="0" smtClean="0"/>
              <a:t>Географическая зональность-это следствие __________________________________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14396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8. Назовите природные зоны </a:t>
            </a:r>
            <a:r>
              <a:rPr lang="ru-RU" sz="3600" u="sng" dirty="0" smtClean="0"/>
              <a:t>полярного </a:t>
            </a:r>
            <a:r>
              <a:rPr lang="ru-RU" sz="3600" dirty="0" smtClean="0"/>
              <a:t>пояса?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buClr>
                <a:srgbClr val="90C226"/>
              </a:buClr>
            </a:pP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8. Назовите природные зоны </a:t>
            </a:r>
            <a:r>
              <a:rPr lang="ru-RU" sz="3600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тропического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пояса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167299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206</Words>
  <Application>Microsoft Office PowerPoint</Application>
  <PresentationFormat>Широкоэкранный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Trebuchet MS</vt:lpstr>
      <vt:lpstr>Wingdings 3</vt:lpstr>
      <vt:lpstr>Тема Office</vt:lpstr>
      <vt:lpstr>Грань</vt:lpstr>
      <vt:lpstr>1_Грань</vt:lpstr>
      <vt:lpstr>Географический диктант</vt:lpstr>
      <vt:lpstr>Вариант 1                         Вариант 2</vt:lpstr>
      <vt:lpstr>Вариант 1                    Вариант 2</vt:lpstr>
      <vt:lpstr>Вариант 1                         Вариант 2</vt:lpstr>
      <vt:lpstr>Вариант 1                         Вариант 2</vt:lpstr>
      <vt:lpstr>Вариант 1                         Вариант 2</vt:lpstr>
      <vt:lpstr>Вариант 1                         Вариант 2</vt:lpstr>
      <vt:lpstr>Вариант 1                         Вариант 2</vt:lpstr>
      <vt:lpstr>Вариант 1                         Вариант 2</vt:lpstr>
      <vt:lpstr>Вариант 1                         Вариант 2</vt:lpstr>
      <vt:lpstr>Вариант 1                         Вариант 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Географический диктант</dc:title>
  <dc:creator>Пользователь</dc:creator>
  <cp:lastModifiedBy>Пользователь</cp:lastModifiedBy>
  <cp:revision>3</cp:revision>
  <dcterms:created xsi:type="dcterms:W3CDTF">2017-11-15T12:07:25Z</dcterms:created>
  <dcterms:modified xsi:type="dcterms:W3CDTF">2017-11-15T12:26:45Z</dcterms:modified>
</cp:coreProperties>
</file>