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5" r:id="rId1"/>
  </p:sldMasterIdLst>
  <p:sldIdLst>
    <p:sldId id="256" r:id="rId2"/>
    <p:sldId id="257" r:id="rId3"/>
    <p:sldId id="258" r:id="rId4"/>
    <p:sldId id="259" r:id="rId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16" d="100"/>
          <a:sy n="116" d="100"/>
        </p:scale>
        <p:origin x="336"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smtClean="0"/>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2358432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10/8/2015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716257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10/8/2015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987537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smtClean="0"/>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10/8/2015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97079299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10/8/2015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9540974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smtClean="0"/>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10/8/2015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6361628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528684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748807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smtClean="0"/>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497408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10/8/2015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12271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313195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10/8/2015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5092645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674415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smtClean="0"/>
              <a:pPr/>
              <a:t>10/8/2015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74554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smtClean="0"/>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10/8/2015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369828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10/8/2015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5060688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a:solidFill>
            <a:schemeClr val="accent1">
              <a:lumMod val="75000"/>
              <a:alpha val="40000"/>
            </a:schemeClr>
          </a:solidFill>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grp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grp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grp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grp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grp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grp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grp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grp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grp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grp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grp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grpFill/>
            <a:ln>
              <a:noFill/>
            </a:ln>
          </p:spPr>
        </p:sp>
      </p:grpSp>
      <p:grpSp>
        <p:nvGrpSpPr>
          <p:cNvPr id="10" name="Group 9"/>
          <p:cNvGrpSpPr/>
          <p:nvPr/>
        </p:nvGrpSpPr>
        <p:grpSpPr>
          <a:xfrm>
            <a:off x="27221" y="-30"/>
            <a:ext cx="2356674" cy="6853283"/>
            <a:chOff x="6627813" y="195452"/>
            <a:chExt cx="1952625" cy="5678299"/>
          </a:xfrm>
          <a:solidFill>
            <a:schemeClr val="accent1"/>
          </a:solidFill>
        </p:grpSpPr>
        <p:sp>
          <p:nvSpPr>
            <p:cNvPr id="11" name="Freeform 27"/>
            <p:cNvSpPr/>
            <p:nvPr/>
          </p:nvSpPr>
          <p:spPr bwMode="auto">
            <a:xfrm>
              <a:off x="6627813" y="195452"/>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grp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grp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grp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grp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grp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grp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grp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grp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grp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grp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grp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grpFill/>
            <a:ln>
              <a:noFill/>
            </a:ln>
          </p:spPr>
        </p:sp>
      </p:grpSp>
      <p:sp>
        <p:nvSpPr>
          <p:cNvPr id="7" name="Rectangle 6"/>
          <p:cNvSpPr/>
          <p:nvPr/>
        </p:nvSpPr>
        <p:spPr>
          <a:xfrm>
            <a:off x="0" y="0"/>
            <a:ext cx="182880"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smtClean="0"/>
              <a:pPr/>
              <a:t>10/8/2015</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20944217"/>
      </p:ext>
    </p:extLst>
  </p:cSld>
  <p:clrMap bg1="dk1" tx1="lt1" bg2="dk2" tx2="lt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 id="2147483677" r:id="rId12"/>
    <p:sldLayoutId id="2147483678" r:id="rId13"/>
    <p:sldLayoutId id="2147483679" r:id="rId14"/>
    <p:sldLayoutId id="2147483680" r:id="rId15"/>
    <p:sldLayoutId id="2147483681"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dirty="0" smtClean="0"/>
              <a:t>Jack London</a:t>
            </a:r>
            <a:endParaRPr lang="ru-RU" dirty="0"/>
          </a:p>
        </p:txBody>
      </p:sp>
      <p:sp>
        <p:nvSpPr>
          <p:cNvPr id="3" name="Подзаголовок 2"/>
          <p:cNvSpPr>
            <a:spLocks noGrp="1"/>
          </p:cNvSpPr>
          <p:nvPr>
            <p:ph type="subTitle" idx="1"/>
          </p:nvPr>
        </p:nvSpPr>
        <p:spPr/>
        <p:txBody>
          <a:bodyPr/>
          <a:lstStyle/>
          <a:p>
            <a:r>
              <a:rPr lang="en-US" dirty="0" smtClean="0"/>
              <a:t>By Diana </a:t>
            </a:r>
            <a:r>
              <a:rPr lang="en-US" dirty="0" err="1" smtClean="0"/>
              <a:t>Bogdanova</a:t>
            </a:r>
            <a:endParaRPr lang="en-US" dirty="0" smtClean="0"/>
          </a:p>
          <a:p>
            <a:r>
              <a:rPr lang="en-US" dirty="0" smtClean="0"/>
              <a:t> 6 B class</a:t>
            </a:r>
            <a:endParaRPr lang="ru-RU" dirty="0"/>
          </a:p>
        </p:txBody>
      </p:sp>
      <p:pic>
        <p:nvPicPr>
          <p:cNvPr id="4" name="Рисунок 3"/>
          <p:cNvPicPr>
            <a:picLocks noChangeAspect="1"/>
          </p:cNvPicPr>
          <p:nvPr/>
        </p:nvPicPr>
        <p:blipFill>
          <a:blip r:embed="rId2"/>
          <a:stretch>
            <a:fillRect/>
          </a:stretch>
        </p:blipFill>
        <p:spPr>
          <a:xfrm>
            <a:off x="2850550" y="1388319"/>
            <a:ext cx="3377256" cy="2521036"/>
          </a:xfrm>
          <a:prstGeom prst="rect">
            <a:avLst/>
          </a:prstGeom>
        </p:spPr>
      </p:pic>
      <p:pic>
        <p:nvPicPr>
          <p:cNvPr id="5" name="Рисунок 4"/>
          <p:cNvPicPr>
            <a:picLocks noChangeAspect="1"/>
          </p:cNvPicPr>
          <p:nvPr/>
        </p:nvPicPr>
        <p:blipFill>
          <a:blip r:embed="rId3"/>
          <a:stretch>
            <a:fillRect/>
          </a:stretch>
        </p:blipFill>
        <p:spPr>
          <a:xfrm>
            <a:off x="5470180" y="1388319"/>
            <a:ext cx="2784134" cy="2521036"/>
          </a:xfrm>
          <a:prstGeom prst="rect">
            <a:avLst/>
          </a:prstGeom>
        </p:spPr>
      </p:pic>
      <p:pic>
        <p:nvPicPr>
          <p:cNvPr id="6" name="Рисунок 5"/>
          <p:cNvPicPr>
            <a:picLocks noChangeAspect="1"/>
          </p:cNvPicPr>
          <p:nvPr/>
        </p:nvPicPr>
        <p:blipFill>
          <a:blip r:embed="rId4"/>
          <a:stretch>
            <a:fillRect/>
          </a:stretch>
        </p:blipFill>
        <p:spPr>
          <a:xfrm>
            <a:off x="7644970" y="1388319"/>
            <a:ext cx="2644090" cy="2521036"/>
          </a:xfrm>
          <a:prstGeom prst="rect">
            <a:avLst/>
          </a:prstGeom>
        </p:spPr>
      </p:pic>
    </p:spTree>
    <p:extLst>
      <p:ext uri="{BB962C8B-B14F-4D97-AF65-F5344CB8AC3E}">
        <p14:creationId xmlns:p14="http://schemas.microsoft.com/office/powerpoint/2010/main" val="218687495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fallOver"/>
      </p:transition>
    </mc:Choice>
    <mc:Fallback>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Biography.</a:t>
            </a:r>
            <a:endParaRPr lang="ru-RU" dirty="0"/>
          </a:p>
        </p:txBody>
      </p:sp>
      <p:sp>
        <p:nvSpPr>
          <p:cNvPr id="3" name="Объект 2"/>
          <p:cNvSpPr>
            <a:spLocks noGrp="1"/>
          </p:cNvSpPr>
          <p:nvPr>
            <p:ph idx="1"/>
          </p:nvPr>
        </p:nvSpPr>
        <p:spPr/>
        <p:txBody>
          <a:bodyPr/>
          <a:lstStyle/>
          <a:p>
            <a:r>
              <a:rPr lang="en-US" dirty="0"/>
              <a:t>John Griffith "Jack" London (born John Griffith Chaney</a:t>
            </a:r>
            <a:r>
              <a:rPr lang="en-US" dirty="0" smtClean="0"/>
              <a:t>, </a:t>
            </a:r>
            <a:r>
              <a:rPr lang="en-US" dirty="0"/>
              <a:t>January 12, 1876 – November </a:t>
            </a:r>
            <a:r>
              <a:rPr lang="en-US" dirty="0" smtClean="0"/>
              <a:t>22. </a:t>
            </a:r>
            <a:r>
              <a:rPr lang="en-US" dirty="0"/>
              <a:t>Some of his most famous works include </a:t>
            </a:r>
            <a:r>
              <a:rPr lang="ru-RU" dirty="0" smtClean="0"/>
              <a:t>«</a:t>
            </a:r>
            <a:r>
              <a:rPr lang="en-US" dirty="0" smtClean="0"/>
              <a:t>The </a:t>
            </a:r>
            <a:r>
              <a:rPr lang="en-US" dirty="0"/>
              <a:t>Call of the </a:t>
            </a:r>
            <a:r>
              <a:rPr lang="en-US" dirty="0" smtClean="0"/>
              <a:t>Wild</a:t>
            </a:r>
            <a:r>
              <a:rPr lang="ru-RU" dirty="0" smtClean="0"/>
              <a:t>» </a:t>
            </a:r>
            <a:r>
              <a:rPr lang="en-US" dirty="0" smtClean="0"/>
              <a:t>and </a:t>
            </a:r>
            <a:r>
              <a:rPr lang="ru-RU" dirty="0" smtClean="0"/>
              <a:t>«</a:t>
            </a:r>
            <a:r>
              <a:rPr lang="en-US" dirty="0" smtClean="0"/>
              <a:t>White Fang</a:t>
            </a:r>
            <a:r>
              <a:rPr lang="ru-RU" dirty="0" smtClean="0"/>
              <a:t>»</a:t>
            </a:r>
            <a:r>
              <a:rPr lang="en-US" dirty="0" smtClean="0"/>
              <a:t>, </a:t>
            </a:r>
            <a:r>
              <a:rPr lang="en-US" dirty="0"/>
              <a:t>both set in the </a:t>
            </a:r>
            <a:r>
              <a:rPr lang="ru-RU" dirty="0" smtClean="0"/>
              <a:t>«</a:t>
            </a:r>
            <a:r>
              <a:rPr lang="en-US" dirty="0" smtClean="0"/>
              <a:t>Klondike </a:t>
            </a:r>
            <a:r>
              <a:rPr lang="en-US" dirty="0"/>
              <a:t>Gold </a:t>
            </a:r>
            <a:r>
              <a:rPr lang="en-US" dirty="0" smtClean="0"/>
              <a:t>Rush</a:t>
            </a:r>
            <a:r>
              <a:rPr lang="ru-RU" dirty="0" smtClean="0"/>
              <a:t>»</a:t>
            </a:r>
            <a:r>
              <a:rPr lang="en-US" dirty="0" smtClean="0"/>
              <a:t>, </a:t>
            </a:r>
            <a:r>
              <a:rPr lang="en-US" dirty="0"/>
              <a:t>as well as the short stories "To Build a Fire", "An Odyssey of the North", and "Love of Life". He also wrote of the South Pacific in such stories as "The Pearls of Parlay" and "The Heathen", and of the San Francisco Bay area in The Sea Wolf. 1916</a:t>
            </a:r>
            <a:r>
              <a:rPr lang="en-US" dirty="0" smtClean="0"/>
              <a:t>) </a:t>
            </a:r>
            <a:r>
              <a:rPr lang="en-US" dirty="0"/>
              <a:t>was an American author, journalist, and social </a:t>
            </a:r>
            <a:r>
              <a:rPr lang="en-US" dirty="0" smtClean="0"/>
              <a:t>activist. London </a:t>
            </a:r>
            <a:r>
              <a:rPr lang="en-US" dirty="0"/>
              <a:t>was part of the radical literary group, "The Crowd", in San Francisco, and a passionate advocate of unionization, socialism, and the rights of workers. He wrote several powerful works dealing with these topics, such as his dystopian novel The Iron Heel, his non-fiction exposé The People of the Abyss, and The War of the </a:t>
            </a:r>
            <a:r>
              <a:rPr lang="en-US" dirty="0" smtClean="0"/>
              <a:t>Classes. </a:t>
            </a:r>
            <a:endParaRPr lang="ru-RU" dirty="0"/>
          </a:p>
        </p:txBody>
      </p:sp>
      <p:pic>
        <p:nvPicPr>
          <p:cNvPr id="4" name="Рисунок 3"/>
          <p:cNvPicPr>
            <a:picLocks noChangeAspect="1"/>
          </p:cNvPicPr>
          <p:nvPr/>
        </p:nvPicPr>
        <p:blipFill>
          <a:blip r:embed="rId2"/>
          <a:stretch>
            <a:fillRect/>
          </a:stretch>
        </p:blipFill>
        <p:spPr>
          <a:xfrm>
            <a:off x="5231285" y="514350"/>
            <a:ext cx="2190750" cy="1619250"/>
          </a:xfrm>
          <a:prstGeom prst="rect">
            <a:avLst/>
          </a:prstGeom>
        </p:spPr>
      </p:pic>
      <p:pic>
        <p:nvPicPr>
          <p:cNvPr id="5" name="Рисунок 4"/>
          <p:cNvPicPr>
            <a:picLocks noChangeAspect="1"/>
          </p:cNvPicPr>
          <p:nvPr/>
        </p:nvPicPr>
        <p:blipFill>
          <a:blip r:embed="rId3"/>
          <a:stretch>
            <a:fillRect/>
          </a:stretch>
        </p:blipFill>
        <p:spPr>
          <a:xfrm>
            <a:off x="6862376" y="514350"/>
            <a:ext cx="2190750" cy="1619250"/>
          </a:xfrm>
          <a:prstGeom prst="rect">
            <a:avLst/>
          </a:prstGeom>
        </p:spPr>
      </p:pic>
      <p:pic>
        <p:nvPicPr>
          <p:cNvPr id="6" name="Рисунок 5"/>
          <p:cNvPicPr>
            <a:picLocks noChangeAspect="1"/>
          </p:cNvPicPr>
          <p:nvPr/>
        </p:nvPicPr>
        <p:blipFill>
          <a:blip r:embed="rId4"/>
          <a:stretch>
            <a:fillRect/>
          </a:stretch>
        </p:blipFill>
        <p:spPr>
          <a:xfrm>
            <a:off x="8567745" y="514350"/>
            <a:ext cx="2190476" cy="1619048"/>
          </a:xfrm>
          <a:prstGeom prst="rect">
            <a:avLst/>
          </a:prstGeom>
        </p:spPr>
      </p:pic>
      <p:pic>
        <p:nvPicPr>
          <p:cNvPr id="7" name="Рисунок 6"/>
          <p:cNvPicPr>
            <a:picLocks noChangeAspect="1"/>
          </p:cNvPicPr>
          <p:nvPr/>
        </p:nvPicPr>
        <p:blipFill>
          <a:blip r:embed="rId5"/>
          <a:stretch>
            <a:fillRect/>
          </a:stretch>
        </p:blipFill>
        <p:spPr>
          <a:xfrm>
            <a:off x="5849259" y="5238952"/>
            <a:ext cx="2190476" cy="1619048"/>
          </a:xfrm>
          <a:prstGeom prst="rect">
            <a:avLst/>
          </a:prstGeom>
        </p:spPr>
      </p:pic>
      <p:pic>
        <p:nvPicPr>
          <p:cNvPr id="8" name="Рисунок 7"/>
          <p:cNvPicPr>
            <a:picLocks noChangeAspect="1"/>
          </p:cNvPicPr>
          <p:nvPr/>
        </p:nvPicPr>
        <p:blipFill>
          <a:blip r:embed="rId6"/>
          <a:stretch>
            <a:fillRect/>
          </a:stretch>
        </p:blipFill>
        <p:spPr>
          <a:xfrm>
            <a:off x="7472507" y="5238952"/>
            <a:ext cx="2190476" cy="1619048"/>
          </a:xfrm>
          <a:prstGeom prst="rect">
            <a:avLst/>
          </a:prstGeom>
        </p:spPr>
      </p:pic>
      <p:pic>
        <p:nvPicPr>
          <p:cNvPr id="9" name="Рисунок 8"/>
          <p:cNvPicPr>
            <a:picLocks noChangeAspect="1"/>
          </p:cNvPicPr>
          <p:nvPr/>
        </p:nvPicPr>
        <p:blipFill>
          <a:blip r:embed="rId7"/>
          <a:stretch>
            <a:fillRect/>
          </a:stretch>
        </p:blipFill>
        <p:spPr>
          <a:xfrm>
            <a:off x="9139713" y="5238952"/>
            <a:ext cx="2190476" cy="1619048"/>
          </a:xfrm>
          <a:prstGeom prst="rect">
            <a:avLst/>
          </a:prstGeom>
        </p:spPr>
      </p:pic>
    </p:spTree>
    <p:extLst>
      <p:ext uri="{BB962C8B-B14F-4D97-AF65-F5344CB8AC3E}">
        <p14:creationId xmlns:p14="http://schemas.microsoft.com/office/powerpoint/2010/main" val="363401619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6000">
        <p15:prstTrans prst="curtains"/>
      </p:transition>
    </mc:Choice>
    <mc:Fallback>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Family</a:t>
            </a:r>
            <a:endParaRPr lang="ru-RU" dirty="0"/>
          </a:p>
        </p:txBody>
      </p:sp>
      <p:sp>
        <p:nvSpPr>
          <p:cNvPr id="3" name="Объект 2"/>
          <p:cNvSpPr>
            <a:spLocks noGrp="1"/>
          </p:cNvSpPr>
          <p:nvPr>
            <p:ph idx="1"/>
          </p:nvPr>
        </p:nvSpPr>
        <p:spPr/>
        <p:txBody>
          <a:bodyPr/>
          <a:lstStyle/>
          <a:p>
            <a:r>
              <a:rPr lang="en-US" dirty="0"/>
              <a:t>London was born near Third and Brannan Streets in San Francisco. The house burned down in </a:t>
            </a:r>
            <a:r>
              <a:rPr lang="en-US" dirty="0" smtClean="0"/>
              <a:t>t</a:t>
            </a:r>
            <a:r>
              <a:rPr lang="en-US" dirty="0" smtClean="0"/>
              <a:t>he fire </a:t>
            </a:r>
            <a:r>
              <a:rPr lang="en-US" dirty="0" smtClean="0"/>
              <a:t>after </a:t>
            </a:r>
            <a:r>
              <a:rPr lang="en-US" dirty="0"/>
              <a:t>the 1906 San Francisco </a:t>
            </a:r>
            <a:r>
              <a:rPr lang="en-US" dirty="0" smtClean="0"/>
              <a:t>earthquake.  </a:t>
            </a:r>
            <a:r>
              <a:rPr lang="en-US" dirty="0"/>
              <a:t>Jack London's mother, Flora Wellman, was the fifth and youngest child of Pennsylvania Canal builder Marshall Wellman and his first wife, Eleanor Garrett Jones. Biographer Clarice </a:t>
            </a:r>
            <a:r>
              <a:rPr lang="en-US" dirty="0" err="1"/>
              <a:t>Stasz</a:t>
            </a:r>
            <a:r>
              <a:rPr lang="en-US" dirty="0"/>
              <a:t> and others believe London's father was astrologer William Chaney</a:t>
            </a:r>
            <a:r>
              <a:rPr lang="en-US" dirty="0" smtClean="0"/>
              <a:t>.</a:t>
            </a:r>
            <a:endParaRPr lang="ru-RU" dirty="0"/>
          </a:p>
        </p:txBody>
      </p:sp>
      <p:pic>
        <p:nvPicPr>
          <p:cNvPr id="4" name="Рисунок 3"/>
          <p:cNvPicPr>
            <a:picLocks noChangeAspect="1"/>
          </p:cNvPicPr>
          <p:nvPr/>
        </p:nvPicPr>
        <p:blipFill>
          <a:blip r:embed="rId2"/>
          <a:stretch>
            <a:fillRect/>
          </a:stretch>
        </p:blipFill>
        <p:spPr>
          <a:xfrm>
            <a:off x="4160365" y="514350"/>
            <a:ext cx="2190750" cy="1619250"/>
          </a:xfrm>
          <a:prstGeom prst="rect">
            <a:avLst/>
          </a:prstGeom>
        </p:spPr>
      </p:pic>
      <p:pic>
        <p:nvPicPr>
          <p:cNvPr id="5" name="Рисунок 4"/>
          <p:cNvPicPr>
            <a:picLocks noChangeAspect="1"/>
          </p:cNvPicPr>
          <p:nvPr/>
        </p:nvPicPr>
        <p:blipFill>
          <a:blip r:embed="rId3"/>
          <a:stretch>
            <a:fillRect/>
          </a:stretch>
        </p:blipFill>
        <p:spPr>
          <a:xfrm>
            <a:off x="5890311" y="514350"/>
            <a:ext cx="2190750" cy="1619250"/>
          </a:xfrm>
          <a:prstGeom prst="rect">
            <a:avLst/>
          </a:prstGeom>
        </p:spPr>
      </p:pic>
      <p:pic>
        <p:nvPicPr>
          <p:cNvPr id="6" name="Рисунок 5"/>
          <p:cNvPicPr>
            <a:picLocks noChangeAspect="1"/>
          </p:cNvPicPr>
          <p:nvPr/>
        </p:nvPicPr>
        <p:blipFill>
          <a:blip r:embed="rId4"/>
          <a:stretch>
            <a:fillRect/>
          </a:stretch>
        </p:blipFill>
        <p:spPr>
          <a:xfrm>
            <a:off x="7918812" y="514350"/>
            <a:ext cx="2190750" cy="1619250"/>
          </a:xfrm>
          <a:prstGeom prst="rect">
            <a:avLst/>
          </a:prstGeom>
        </p:spPr>
      </p:pic>
      <p:pic>
        <p:nvPicPr>
          <p:cNvPr id="7" name="Рисунок 6"/>
          <p:cNvPicPr>
            <a:picLocks noChangeAspect="1"/>
          </p:cNvPicPr>
          <p:nvPr/>
        </p:nvPicPr>
        <p:blipFill>
          <a:blip r:embed="rId5"/>
          <a:stretch>
            <a:fillRect/>
          </a:stretch>
        </p:blipFill>
        <p:spPr>
          <a:xfrm>
            <a:off x="10134018" y="514350"/>
            <a:ext cx="2057982" cy="1619250"/>
          </a:xfrm>
          <a:prstGeom prst="rect">
            <a:avLst/>
          </a:prstGeom>
        </p:spPr>
      </p:pic>
      <p:pic>
        <p:nvPicPr>
          <p:cNvPr id="8" name="Рисунок 7"/>
          <p:cNvPicPr>
            <a:picLocks noChangeAspect="1"/>
          </p:cNvPicPr>
          <p:nvPr/>
        </p:nvPicPr>
        <p:blipFill>
          <a:blip r:embed="rId6"/>
          <a:stretch>
            <a:fillRect/>
          </a:stretch>
        </p:blipFill>
        <p:spPr>
          <a:xfrm>
            <a:off x="2867025" y="4291972"/>
            <a:ext cx="2190750" cy="1619250"/>
          </a:xfrm>
          <a:prstGeom prst="rect">
            <a:avLst/>
          </a:prstGeom>
        </p:spPr>
      </p:pic>
      <p:pic>
        <p:nvPicPr>
          <p:cNvPr id="9" name="Рисунок 8"/>
          <p:cNvPicPr>
            <a:picLocks noChangeAspect="1"/>
          </p:cNvPicPr>
          <p:nvPr/>
        </p:nvPicPr>
        <p:blipFill>
          <a:blip r:embed="rId7"/>
          <a:stretch>
            <a:fillRect/>
          </a:stretch>
        </p:blipFill>
        <p:spPr>
          <a:xfrm>
            <a:off x="5057775" y="4291972"/>
            <a:ext cx="2190750" cy="1619250"/>
          </a:xfrm>
          <a:prstGeom prst="rect">
            <a:avLst/>
          </a:prstGeom>
        </p:spPr>
      </p:pic>
      <p:pic>
        <p:nvPicPr>
          <p:cNvPr id="10" name="Рисунок 9"/>
          <p:cNvPicPr>
            <a:picLocks noChangeAspect="1"/>
          </p:cNvPicPr>
          <p:nvPr/>
        </p:nvPicPr>
        <p:blipFill>
          <a:blip r:embed="rId8"/>
          <a:stretch>
            <a:fillRect/>
          </a:stretch>
        </p:blipFill>
        <p:spPr>
          <a:xfrm>
            <a:off x="6823437" y="4291972"/>
            <a:ext cx="2190750" cy="1619250"/>
          </a:xfrm>
          <a:prstGeom prst="rect">
            <a:avLst/>
          </a:prstGeom>
        </p:spPr>
      </p:pic>
      <p:pic>
        <p:nvPicPr>
          <p:cNvPr id="11" name="Рисунок 10"/>
          <p:cNvPicPr>
            <a:picLocks noChangeAspect="1"/>
          </p:cNvPicPr>
          <p:nvPr/>
        </p:nvPicPr>
        <p:blipFill>
          <a:blip r:embed="rId9"/>
          <a:stretch>
            <a:fillRect/>
          </a:stretch>
        </p:blipFill>
        <p:spPr>
          <a:xfrm>
            <a:off x="9014187" y="4291972"/>
            <a:ext cx="2190750" cy="1619250"/>
          </a:xfrm>
          <a:prstGeom prst="rect">
            <a:avLst/>
          </a:prstGeom>
        </p:spPr>
      </p:pic>
    </p:spTree>
    <p:extLst>
      <p:ext uri="{BB962C8B-B14F-4D97-AF65-F5344CB8AC3E}">
        <p14:creationId xmlns:p14="http://schemas.microsoft.com/office/powerpoint/2010/main" val="375377087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6600" dirty="0" smtClean="0"/>
              <a:t>THANK U FOR YOUR ATTENTION!!!</a:t>
            </a:r>
            <a:endParaRPr lang="ru-RU" sz="6600" dirty="0"/>
          </a:p>
        </p:txBody>
      </p:sp>
      <p:sp>
        <p:nvSpPr>
          <p:cNvPr id="3" name="Объект 2"/>
          <p:cNvSpPr>
            <a:spLocks noGrp="1"/>
          </p:cNvSpPr>
          <p:nvPr>
            <p:ph idx="1"/>
          </p:nvPr>
        </p:nvSpPr>
        <p:spPr>
          <a:xfrm>
            <a:off x="2589212" y="5741772"/>
            <a:ext cx="8915400" cy="169449"/>
          </a:xfrm>
        </p:spPr>
        <p:txBody>
          <a:bodyPr>
            <a:normAutofit fontScale="32500" lnSpcReduction="20000"/>
          </a:bodyPr>
          <a:lstStyle/>
          <a:p>
            <a:endParaRPr lang="ru-RU" dirty="0"/>
          </a:p>
        </p:txBody>
      </p:sp>
      <p:pic>
        <p:nvPicPr>
          <p:cNvPr id="4" name="Рисунок 3"/>
          <p:cNvPicPr>
            <a:picLocks noChangeAspect="1"/>
          </p:cNvPicPr>
          <p:nvPr/>
        </p:nvPicPr>
        <p:blipFill>
          <a:blip r:embed="rId2"/>
          <a:stretch>
            <a:fillRect/>
          </a:stretch>
        </p:blipFill>
        <p:spPr>
          <a:xfrm>
            <a:off x="2661079" y="2644089"/>
            <a:ext cx="2190750" cy="1619250"/>
          </a:xfrm>
          <a:prstGeom prst="rect">
            <a:avLst/>
          </a:prstGeom>
        </p:spPr>
      </p:pic>
      <p:pic>
        <p:nvPicPr>
          <p:cNvPr id="5" name="Рисунок 4"/>
          <p:cNvPicPr>
            <a:picLocks noChangeAspect="1"/>
          </p:cNvPicPr>
          <p:nvPr/>
        </p:nvPicPr>
        <p:blipFill>
          <a:blip r:embed="rId3"/>
          <a:stretch>
            <a:fillRect/>
          </a:stretch>
        </p:blipFill>
        <p:spPr>
          <a:xfrm>
            <a:off x="4856162" y="2644089"/>
            <a:ext cx="2190750" cy="1619250"/>
          </a:xfrm>
          <a:prstGeom prst="rect">
            <a:avLst/>
          </a:prstGeom>
        </p:spPr>
      </p:pic>
      <p:pic>
        <p:nvPicPr>
          <p:cNvPr id="6" name="Рисунок 5"/>
          <p:cNvPicPr>
            <a:picLocks noChangeAspect="1"/>
          </p:cNvPicPr>
          <p:nvPr/>
        </p:nvPicPr>
        <p:blipFill>
          <a:blip r:embed="rId4"/>
          <a:stretch>
            <a:fillRect/>
          </a:stretch>
        </p:blipFill>
        <p:spPr>
          <a:xfrm>
            <a:off x="6656430" y="2644089"/>
            <a:ext cx="2190750" cy="1619250"/>
          </a:xfrm>
          <a:prstGeom prst="rect">
            <a:avLst/>
          </a:prstGeom>
        </p:spPr>
      </p:pic>
    </p:spTree>
    <p:extLst>
      <p:ext uri="{BB962C8B-B14F-4D97-AF65-F5344CB8AC3E}">
        <p14:creationId xmlns:p14="http://schemas.microsoft.com/office/powerpoint/2010/main" val="132411016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wind"/>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Легкий дым">
  <a:themeElements>
    <a:clrScheme name="Легкий дым">
      <a:dk1>
        <a:sysClr val="windowText" lastClr="000000"/>
      </a:dk1>
      <a:lt1>
        <a:sysClr val="window" lastClr="FFFFFF"/>
      </a:lt1>
      <a:dk2>
        <a:srgbClr val="2C333A"/>
      </a:dk2>
      <a:lt2>
        <a:srgbClr val="D6ECED"/>
      </a:lt2>
      <a:accent1>
        <a:srgbClr val="DE32DE"/>
      </a:accent1>
      <a:accent2>
        <a:srgbClr val="F42B8A"/>
      </a:accent2>
      <a:accent3>
        <a:srgbClr val="349FE7"/>
      </a:accent3>
      <a:accent4>
        <a:srgbClr val="565FF8"/>
      </a:accent4>
      <a:accent5>
        <a:srgbClr val="876BE7"/>
      </a:accent5>
      <a:accent6>
        <a:srgbClr val="F268C2"/>
      </a:accent6>
      <a:hlink>
        <a:srgbClr val="F55CF9"/>
      </a:hlink>
      <a:folHlink>
        <a:srgbClr val="E8A0EE"/>
      </a:folHlink>
    </a:clrScheme>
    <a:fontScheme name="Легкий дым">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Легкий дым">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F20B7C8E-B819-43F3-AAF9-EE50B1A83630}"/>
    </a:ext>
  </a:extLst>
</a:theme>
</file>

<file path=docProps/app.xml><?xml version="1.0" encoding="utf-8"?>
<Properties xmlns="http://schemas.openxmlformats.org/officeDocument/2006/extended-properties" xmlns:vt="http://schemas.openxmlformats.org/officeDocument/2006/docPropsVTypes">
  <Template>Wisp</Template>
  <TotalTime>39</TotalTime>
  <Words>274</Words>
  <Application>Microsoft Office PowerPoint</Application>
  <PresentationFormat>Широкоэкранный</PresentationFormat>
  <Paragraphs>8</Paragraphs>
  <Slides>4</Slides>
  <Notes>0</Notes>
  <HiddenSlides>0</HiddenSlides>
  <MMClips>0</MMClips>
  <ScaleCrop>false</ScaleCrop>
  <HeadingPairs>
    <vt:vector size="6" baseType="variant">
      <vt:variant>
        <vt:lpstr>Использованные шрифты</vt:lpstr>
      </vt:variant>
      <vt:variant>
        <vt:i4>3</vt:i4>
      </vt:variant>
      <vt:variant>
        <vt:lpstr>Тема</vt:lpstr>
      </vt:variant>
      <vt:variant>
        <vt:i4>1</vt:i4>
      </vt:variant>
      <vt:variant>
        <vt:lpstr>Заголовки слайдов</vt:lpstr>
      </vt:variant>
      <vt:variant>
        <vt:i4>4</vt:i4>
      </vt:variant>
    </vt:vector>
  </HeadingPairs>
  <TitlesOfParts>
    <vt:vector size="8" baseType="lpstr">
      <vt:lpstr>Arial</vt:lpstr>
      <vt:lpstr>Century Gothic</vt:lpstr>
      <vt:lpstr>Wingdings 3</vt:lpstr>
      <vt:lpstr>Легкий дым</vt:lpstr>
      <vt:lpstr>Jack London</vt:lpstr>
      <vt:lpstr>Biography.</vt:lpstr>
      <vt:lpstr>Family</vt:lpstr>
      <vt:lpstr>THANK U FOR YOUR ATTENTION!!!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Jack London</dc:title>
  <dc:creator>engl</dc:creator>
  <cp:lastModifiedBy>engl</cp:lastModifiedBy>
  <cp:revision>6</cp:revision>
  <dcterms:created xsi:type="dcterms:W3CDTF">2015-10-07T23:53:30Z</dcterms:created>
  <dcterms:modified xsi:type="dcterms:W3CDTF">2015-10-08T02:51:52Z</dcterms:modified>
</cp:coreProperties>
</file>