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4" r:id="rId3"/>
    <p:sldId id="257" r:id="rId4"/>
    <p:sldId id="258" r:id="rId5"/>
    <p:sldId id="259" r:id="rId6"/>
    <p:sldId id="265" r:id="rId7"/>
    <p:sldId id="268" r:id="rId8"/>
    <p:sldId id="271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7EDDDC-6E9B-4FF2-8A5C-268D30CAEAD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621928-C8AC-4447-84CA-F24F44C438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text=&#1091;&#1090;&#1086;&#1095;&#1082;&#1072;,%20&#1084;&#1099;&#1096;&#1082;&#1072;%20&#1080;%20&#1082;&#1086;&#1090;&#1077;&#1085;&#1086;&#1082;%20&#1084;&#1086;&#1102;&#1090;&#1089;&#1103;&amp;img" TargetMode="External"/><Relationship Id="rId7" Type="http://schemas.openxmlformats.org/officeDocument/2006/relationships/hyperlink" Target="https://yandex.ru/images/search?p=1&amp;text=&#1082;&#1072;&#1088;&#1090;&#1080;&#1085;&#1082;&#1072;%20&#1084;&#1072;&#1083;&#1100;&#1095;&#1080;&#1082;%20&#1082;&#1091;&#1096;&#1072;&#1077;&#1090;%20&#1082;&#1072;&#1096;&#1091;&amp;img_url=http://dsrod.pol.obr55.ru/files/2015/04/content_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yandex.ru/images/search?text=&#1079;&#1074;&#1077;&#1088;&#1080;%20&#1076;&#1077;&#1083;&#1072;&#1102;&#1090;%20&#1079;&#1072;&#1088;&#1103;&#1076;&#1082;&#1091;%20&#1082;&#1072;&#1088;&#1090;&#1080;&#1085;&#1082;&#1080;%20&#1076;&#1083;&#1103;%20&#1076;&#1077;&#1090;&#1077;&#1081;&amp;img_url" TargetMode="External"/><Relationship Id="rId5" Type="http://schemas.openxmlformats.org/officeDocument/2006/relationships/hyperlink" Target="https://yandex.ru/images/search?text=&#1079;&#1074;&#1077;&#1088;&#1080;%20&#1076;&#1077;&#1083;&#1072;&#1102;&#1090;%20&#1079;&#1072;&#1088;&#1103;&#1076;&#1082;&#1091;%20&#1082;&#1072;&#1088;&#1090;&#1080;&#1085;&#1082;&#1080;%20&#1076;&#1083;&#1103;%20&#1076;&#1077;&#1090;&#1077;&#1081;&amp;img" TargetMode="External"/><Relationship Id="rId4" Type="http://schemas.openxmlformats.org/officeDocument/2006/relationships/hyperlink" Target="https://yandex.ru/images/search?text=&#1084;&#1086;&#1081;&#1076;&#1086;&#1076;&#1099;&#1088;%20&#1080;%20&#1084;&#1072;&#1083;&#1100;&#1095;&#1080;&#1082;%20&#1075;&#1088;&#1103;&#1079;&#1085;&#1099;&#1081;&amp;im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91947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общеразвивающего вида  № 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20»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г. Усинска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45890"/>
            <a:ext cx="8784976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гостях у доктора Айболита»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Алимова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Раиса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Курптусуновна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492896"/>
            <a:ext cx="4176464" cy="2186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725906" y="6165304"/>
            <a:ext cx="1836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Усинск,   2017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416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323528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2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916832"/>
            <a:ext cx="871296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Данная 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предназначена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младшего дошкольного возраста.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Презентация способствует формированию 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 детей первоначальных навыков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самообслуживания и здорового образа</a:t>
            </a:r>
          </a:p>
          <a:p>
            <a:pPr marL="457200" indent="-45720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жизни.</a:t>
            </a: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8999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6"/>
          <p:cNvSpPr txBox="1">
            <a:spLocks/>
          </p:cNvSpPr>
          <p:nvPr/>
        </p:nvSpPr>
        <p:spPr>
          <a:xfrm>
            <a:off x="323528" y="116632"/>
            <a:ext cx="8712968" cy="62646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накопление знаний о здоровье и развитие умения оберегать его.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Ход игры: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слайде  представлены персонажи, которые укрепляют свое здоровье и берегут его, и один лишний. Дети должны назвать и показать какая из предложенных действий  героев лишняя, кто не бережет свое здоровье.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b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12" name="Заголовок 2"/>
          <p:cNvSpPr txBox="1">
            <a:spLocks/>
          </p:cNvSpPr>
          <p:nvPr/>
        </p:nvSpPr>
        <p:spPr>
          <a:xfrm>
            <a:off x="431032" y="140624"/>
            <a:ext cx="871296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картину, где не будут болеть?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05064"/>
            <a:ext cx="3168352" cy="252611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717032"/>
            <a:ext cx="3168352" cy="25736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Объект 3"/>
          <p:cNvSpPr txBox="1">
            <a:spLocks/>
          </p:cNvSpPr>
          <p:nvPr/>
        </p:nvSpPr>
        <p:spPr>
          <a:xfrm>
            <a:off x="2195736" y="1484784"/>
            <a:ext cx="5061247" cy="2088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Рано утром на рассвете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Умываются мышата,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котята и утята, </a:t>
            </a:r>
          </a:p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жучки и паучки.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3588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Заголовок 6"/>
          <p:cNvSpPr txBox="1">
            <a:spLocks/>
          </p:cNvSpPr>
          <p:nvPr/>
        </p:nvSpPr>
        <p:spPr>
          <a:xfrm>
            <a:off x="662880" y="25697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Выбери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картину, где ленятся?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417638"/>
            <a:ext cx="2592288" cy="27083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Объект 5"/>
          <p:cNvSpPr>
            <a:spLocks noGrp="1"/>
          </p:cNvSpPr>
          <p:nvPr>
            <p:ph idx="1"/>
          </p:nvPr>
        </p:nvSpPr>
        <p:spPr>
          <a:xfrm>
            <a:off x="3087836" y="1417638"/>
            <a:ext cx="2852316" cy="270830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 здоровым, Крепким быть,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Надо развиваться.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для тела и души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Спортом заниматься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7179" y="1382301"/>
            <a:ext cx="2762648" cy="274363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65016"/>
            <a:ext cx="3532752" cy="2269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740" y="4488310"/>
            <a:ext cx="3498998" cy="22463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93248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неправильно питается?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10" y="1565151"/>
            <a:ext cx="3736950" cy="2436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082" y="1565151"/>
            <a:ext cx="3739342" cy="2436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010" y="4149080"/>
            <a:ext cx="3736951" cy="2211710"/>
          </a:xfrm>
          <a:prstGeom prst="rect">
            <a:avLst/>
          </a:prstGeom>
        </p:spPr>
      </p:pic>
      <p:sp>
        <p:nvSpPr>
          <p:cNvPr id="9" name="Объект 5"/>
          <p:cNvSpPr txBox="1">
            <a:spLocks/>
          </p:cNvSpPr>
          <p:nvPr/>
        </p:nvSpPr>
        <p:spPr>
          <a:xfrm>
            <a:off x="4787887" y="4437112"/>
            <a:ext cx="3744416" cy="18516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кашу съесть на завтрак,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Вкусно и полезно,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даже детворе,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садике известно!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6307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Заголовок 9"/>
          <p:cNvSpPr txBox="1">
            <a:spLocks/>
          </p:cNvSpPr>
          <p:nvPr/>
        </p:nvSpPr>
        <p:spPr>
          <a:xfrm>
            <a:off x="755576" y="83671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692696"/>
            <a:ext cx="8460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/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188640"/>
            <a:ext cx="784887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1.</a:t>
            </a:r>
            <a:r>
              <a:rPr lang="en-US" dirty="0" smtClean="0">
                <a:hlinkClick r:id="rId3"/>
              </a:rPr>
              <a:t>https://yandex.ru/images/search?text=</a:t>
            </a:r>
            <a:r>
              <a:rPr lang="ru-RU" dirty="0" smtClean="0">
                <a:hlinkClick r:id="rId3"/>
              </a:rPr>
              <a:t>уточка%2</a:t>
            </a:r>
            <a:r>
              <a:rPr lang="en-US" dirty="0" smtClean="0">
                <a:hlinkClick r:id="rId3"/>
              </a:rPr>
              <a:t>C%20</a:t>
            </a:r>
            <a:r>
              <a:rPr lang="ru-RU" dirty="0" smtClean="0">
                <a:hlinkClick r:id="rId3"/>
              </a:rPr>
              <a:t>мышка%20и%20котенок%20моются&amp;</a:t>
            </a:r>
            <a:r>
              <a:rPr lang="en-US" dirty="0" err="1" smtClean="0">
                <a:hlinkClick r:id="rId3"/>
              </a:rPr>
              <a:t>img</a:t>
            </a:r>
            <a:endParaRPr lang="ru-RU" dirty="0" smtClean="0"/>
          </a:p>
          <a:p>
            <a:r>
              <a:rPr lang="ru-RU" dirty="0" smtClean="0">
                <a:hlinkClick r:id="rId4"/>
              </a:rPr>
              <a:t>2.</a:t>
            </a:r>
            <a:r>
              <a:rPr lang="en-US" dirty="0" smtClean="0">
                <a:hlinkClick r:id="rId4"/>
              </a:rPr>
              <a:t>https://yandex.ru/images/search?text=</a:t>
            </a:r>
            <a:r>
              <a:rPr lang="ru-RU" dirty="0" smtClean="0">
                <a:hlinkClick r:id="rId4"/>
              </a:rPr>
              <a:t>мойдодыр%20и%20мальчик%20грязный&amp;</a:t>
            </a:r>
            <a:r>
              <a:rPr lang="en-US" dirty="0" err="1" smtClean="0">
                <a:hlinkClick r:id="rId4"/>
              </a:rPr>
              <a:t>img</a:t>
            </a:r>
            <a:endParaRPr lang="ru-RU" dirty="0" smtClean="0"/>
          </a:p>
          <a:p>
            <a:r>
              <a:rPr lang="ru-RU" dirty="0" smtClean="0">
                <a:hlinkClick r:id="rId5"/>
              </a:rPr>
              <a:t>3.</a:t>
            </a:r>
            <a:r>
              <a:rPr lang="en-US" dirty="0" smtClean="0">
                <a:hlinkClick r:id="rId5"/>
              </a:rPr>
              <a:t>https://yandex.ru/images/search?text=</a:t>
            </a:r>
            <a:r>
              <a:rPr lang="ru-RU" dirty="0" smtClean="0">
                <a:hlinkClick r:id="rId5"/>
              </a:rPr>
              <a:t>звери%20делают%20зарядку%20картинки%20для%20детей&amp;</a:t>
            </a:r>
            <a:r>
              <a:rPr lang="en-US" dirty="0" err="1" smtClean="0">
                <a:hlinkClick r:id="rId5"/>
              </a:rPr>
              <a:t>img</a:t>
            </a:r>
            <a:endParaRPr lang="ru-RU" dirty="0" smtClean="0">
              <a:hlinkClick r:id="rId5"/>
            </a:endParaRPr>
          </a:p>
          <a:p>
            <a:r>
              <a:rPr lang="ru-RU" dirty="0" smtClean="0">
                <a:hlinkClick r:id="rId5"/>
              </a:rPr>
              <a:t>4.</a:t>
            </a:r>
            <a:r>
              <a:rPr lang="en-US" dirty="0" smtClean="0">
                <a:hlinkClick r:id="rId5"/>
              </a:rPr>
              <a:t>https://yandex.ru/images/search?text=</a:t>
            </a:r>
            <a:r>
              <a:rPr lang="ru-RU" dirty="0" smtClean="0">
                <a:hlinkClick r:id="rId5"/>
              </a:rPr>
              <a:t>звери%20делают%20зарядку%20картинки%20для%20детей&amp;</a:t>
            </a:r>
            <a:r>
              <a:rPr lang="en-US" dirty="0" err="1" smtClean="0">
                <a:hlinkClick r:id="rId5"/>
              </a:rPr>
              <a:t>img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5.</a:t>
            </a:r>
            <a:r>
              <a:rPr lang="en-US" dirty="0" smtClean="0">
                <a:hlinkClick r:id="rId6"/>
              </a:rPr>
              <a:t>https://yandex.ru/images/search?text=</a:t>
            </a:r>
            <a:r>
              <a:rPr lang="ru-RU" dirty="0" smtClean="0">
                <a:hlinkClick r:id="rId6"/>
              </a:rPr>
              <a:t>звери%20делают%20зарядку%20картинки%20для%20детей&amp;</a:t>
            </a:r>
            <a:r>
              <a:rPr lang="en-US" dirty="0" err="1" smtClean="0">
                <a:hlinkClick r:id="rId6"/>
              </a:rPr>
              <a:t>img_url</a:t>
            </a:r>
            <a:endParaRPr lang="ru-RU" dirty="0" smtClean="0"/>
          </a:p>
          <a:p>
            <a:r>
              <a:rPr lang="ru-RU" dirty="0" smtClean="0">
                <a:hlinkClick r:id="rId7"/>
              </a:rPr>
              <a:t>6.</a:t>
            </a:r>
            <a:r>
              <a:rPr lang="en-US" dirty="0" smtClean="0">
                <a:hlinkClick r:id="rId7"/>
              </a:rPr>
              <a:t>https://yandex.ru/images/search?p=1&amp;text=</a:t>
            </a:r>
            <a:r>
              <a:rPr lang="ru-RU" dirty="0" smtClean="0">
                <a:hlinkClick r:id="rId7"/>
              </a:rPr>
              <a:t>картинка%20мальчик%20кушает%20кашу&amp;</a:t>
            </a:r>
            <a:r>
              <a:rPr lang="en-US" dirty="0" err="1" smtClean="0">
                <a:hlinkClick r:id="rId7"/>
              </a:rPr>
              <a:t>img_url</a:t>
            </a:r>
            <a:r>
              <a:rPr lang="en-US" dirty="0" smtClean="0">
                <a:hlinkClick r:id="rId7"/>
              </a:rPr>
              <a:t>=http%3A%2F%2Fdsrod.pol.obr55.ru%2Ffiles%2F2015%2F04%2Fcontent</a:t>
            </a:r>
            <a:endParaRPr lang="ru-RU" dirty="0" smtClean="0">
              <a:hlinkClick r:id="rId7"/>
            </a:endParaRPr>
          </a:p>
          <a:p>
            <a:r>
              <a:rPr lang="ru-RU" dirty="0" smtClean="0">
                <a:hlinkClick r:id="rId7"/>
              </a:rPr>
              <a:t>7.</a:t>
            </a:r>
            <a:r>
              <a:rPr lang="en-US" dirty="0" smtClean="0">
                <a:hlinkClick r:id="rId7"/>
              </a:rPr>
              <a:t>https://yandex.ru/images/search?text=%D0%BA%D0%B0%D1%80%D1%82%D0%B8%D0%BD%D0%BA%D0%B0%20%D0%BC%D0%B0%D0%BB%D1%8C%D1%87%D0%B8%D0%BA%20%D0%BA%D1%83%D1%88%D0%B0%D0%B5%D1%82%20%D0%B7%D0%B0%20%D1%81%D1%82%D0%BE%D0%BB%D0%BE%D0%BC&amp;img_url=https%3A%2F%2Ft4.ftcdn.net%2Fjpg%2F00%2F30%2F24%2F65%2F500_F_30246548_nk4hzsJrahserOYPTJ1kLOYpgvqRAtxo.jpg&amp;pos=23&amp;rpt=simag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51" y="0"/>
            <a:ext cx="9144000" cy="6858000"/>
          </a:xfrm>
          <a:prstGeom prst="rect">
            <a:avLst/>
          </a:prstGeom>
        </p:spPr>
      </p:pic>
      <p:sp>
        <p:nvSpPr>
          <p:cNvPr id="3" name="Заголовок 9"/>
          <p:cNvSpPr txBox="1">
            <a:spLocks/>
          </p:cNvSpPr>
          <p:nvPr/>
        </p:nvSpPr>
        <p:spPr>
          <a:xfrm>
            <a:off x="755576" y="836712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Будь здоров, малыш!!!</a:t>
            </a:r>
            <a:endParaRPr lang="ru-RU" sz="5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3992" y="2204864"/>
            <a:ext cx="6912768" cy="41809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06382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4000" dirty="0"/>
          </a:p>
        </p:txBody>
      </p:sp>
      <p:sp>
        <p:nvSpPr>
          <p:cNvPr id="4" name="Подзаголовок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/>
          </a:bodyPr>
          <a:lstStyle/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endParaRPr lang="ru-RU" sz="5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491947"/>
            <a:ext cx="82809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                                                                            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сад общеразвивающего вида  № 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20»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г. Усинска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845890"/>
            <a:ext cx="878497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«Моя презентация»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Направление: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здоровьесберегающее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воспитание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«В гостях у доктора Айболита»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        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Алимова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Раиса </a:t>
            </a:r>
            <a:r>
              <a:rPr lang="ru-RU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Курптусуновна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воспитатель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924944"/>
            <a:ext cx="4176464" cy="21869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3725906" y="6165304"/>
            <a:ext cx="18362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Усинск   2017 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269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718</TotalTime>
  <Words>191</Words>
  <Application>Microsoft Office PowerPoint</Application>
  <PresentationFormat>Экран (4:3)</PresentationFormat>
  <Paragraphs>66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 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Депрессия  и способы борьбы с ним</dc:title>
  <dc:creator>Мария Кутукова</dc:creator>
  <cp:lastModifiedBy>Пользователь</cp:lastModifiedBy>
  <cp:revision>80</cp:revision>
  <dcterms:created xsi:type="dcterms:W3CDTF">2017-04-10T08:19:32Z</dcterms:created>
  <dcterms:modified xsi:type="dcterms:W3CDTF">2018-04-03T11:27:35Z</dcterms:modified>
</cp:coreProperties>
</file>