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944CA-0C82-4753-972B-9C3FCF6EB6A5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40C88E-AC25-4579-92CD-A09E84B26D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40C88E-AC25-4579-92CD-A09E84B26DE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738814E8-8667-4D57-9A4F-A51582D6BC1A}" type="datetime1">
              <a:rPr lang="ru-RU" smtClean="0"/>
              <a:pPr/>
              <a:t>03.04.2018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5539A1-EA4E-49A3-8103-8564E3302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6A405-FF5C-4B9E-9BBC-2DB677A8252C}" type="datetime1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539A1-EA4E-49A3-8103-8564E3302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BA17155-C7D4-4463-BB38-F48C45201938}" type="datetime1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85539A1-EA4E-49A3-8103-8564E3302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5E3A1-FDE8-4743-98E9-A164417486DE}" type="datetime1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5539A1-EA4E-49A3-8103-8564E33023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10CF5-8767-497D-8304-860F580C95F2}" type="datetime1">
              <a:rPr lang="ru-RU" smtClean="0"/>
              <a:pPr/>
              <a:t>03.04.2018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85539A1-EA4E-49A3-8103-8564E33023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DCEA1FAF-A38F-4DA0-8A4D-5C2C97CB7FAD}" type="datetime1">
              <a:rPr lang="ru-RU" smtClean="0"/>
              <a:pPr/>
              <a:t>03.04.2018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85539A1-EA4E-49A3-8103-8564E33023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3AFFBB6-704C-4BED-A427-D96575E2113F}" type="datetime1">
              <a:rPr lang="ru-RU" smtClean="0"/>
              <a:pPr/>
              <a:t>03.04.2018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85539A1-EA4E-49A3-8103-8564E33023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8EC09-735D-4CE8-8008-0B98D02CEAE6}" type="datetime1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5539A1-EA4E-49A3-8103-8564E3302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A2068-082B-4FEE-A925-51A64401E91D}" type="datetime1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5539A1-EA4E-49A3-8103-8564E3302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E210B-23D1-4C63-AFFB-F05C8152CFBD}" type="datetime1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85539A1-EA4E-49A3-8103-8564E33023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BD85C2C0-2A96-4281-B861-BCAF691ED94B}" type="datetime1">
              <a:rPr lang="ru-RU" smtClean="0"/>
              <a:pPr/>
              <a:t>03.04.2018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85539A1-EA4E-49A3-8103-8564E33023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8182302-72A6-4502-9F96-D7194D156FEE}" type="datetime1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85539A1-EA4E-49A3-8103-8564E33023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340768"/>
            <a:ext cx="7556442" cy="4248472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691680" y="0"/>
            <a:ext cx="6477000" cy="1828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188640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2">
                    <a:lumMod val="60000"/>
                    <a:lumOff val="40000"/>
                  </a:schemeClr>
                </a:solidFill>
                <a:ea typeface="MingLiU" pitchFamily="49" charset="-120"/>
              </a:rPr>
              <a:t>Чудеса света</a:t>
            </a:r>
            <a:endParaRPr lang="ru-RU" sz="7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483768" y="6381328"/>
            <a:ext cx="6660232" cy="476672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ea typeface="MingLiU" pitchFamily="49" charset="-120"/>
              </a:rPr>
              <a:t>Исполины острова Пасхи</a:t>
            </a:r>
          </a:p>
          <a:p>
            <a:endParaRPr lang="ru-RU" sz="4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395536" y="6165304"/>
            <a:ext cx="838200" cy="381000"/>
          </a:xfrm>
        </p:spPr>
        <p:txBody>
          <a:bodyPr/>
          <a:lstStyle/>
          <a:p>
            <a:fld id="{885539A1-EA4E-49A3-8103-8564E33023FC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Остров Пасхи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1700808"/>
            <a:ext cx="2160240" cy="439519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Все сведения об этих статуях не до конца достоверны и основаны, в основном, на предположениях. </a:t>
            </a:r>
            <a:endParaRPr lang="ru-RU" dirty="0"/>
          </a:p>
        </p:txBody>
      </p:sp>
      <p:pic>
        <p:nvPicPr>
          <p:cNvPr id="7" name="Содержимое 6" descr="1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580112" y="188640"/>
            <a:ext cx="3372354" cy="2259477"/>
          </a:xfrm>
          <a:effectLst>
            <a:softEdge rad="31750"/>
          </a:effectLst>
        </p:spPr>
      </p:pic>
      <p:pic>
        <p:nvPicPr>
          <p:cNvPr id="8" name="Рисунок 7" descr="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2204864"/>
            <a:ext cx="6484774" cy="432048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85539A1-EA4E-49A3-8103-8564E33023F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Тайны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628800"/>
            <a:ext cx="2016224" cy="4772744"/>
          </a:xfrm>
        </p:spPr>
        <p:txBody>
          <a:bodyPr/>
          <a:lstStyle/>
          <a:p>
            <a:r>
              <a:rPr lang="ru-RU" dirty="0" smtClean="0"/>
              <a:t>Очень много тайн связано с этими исполинами. Во-первых, неясно, как удалось поставить этих гигантов на то место, где они сейчас находятся. </a:t>
            </a:r>
            <a:endParaRPr lang="ru-RU" dirty="0"/>
          </a:p>
        </p:txBody>
      </p:sp>
      <p:pic>
        <p:nvPicPr>
          <p:cNvPr id="6" name="Содержимое 4" descr="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7538" y="1412776"/>
            <a:ext cx="7136462" cy="439248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85539A1-EA4E-49A3-8103-8564E33023F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88640"/>
            <a:ext cx="5382614" cy="358616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Тайны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700808"/>
            <a:ext cx="1944216" cy="496855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Аборигены упорно утверждают, что эти колоссы передвигаются сами. Правда, ученые предполагают, что у этих статуй небольшая сила тяжести в центре, тогда 20 человек могут установить их в вертикальное положение без особого труда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Самый главный вопрос - цель создания </a:t>
            </a:r>
            <a:r>
              <a:rPr lang="ru-RU" dirty="0" err="1" smtClean="0"/>
              <a:t>моаи</a:t>
            </a:r>
            <a:r>
              <a:rPr lang="ru-RU" dirty="0" smtClean="0"/>
              <a:t>? По одной из версий, они изображали умерших правителей, по другой - были предметом поклонения, а по третьей версии - </a:t>
            </a:r>
            <a:r>
              <a:rPr lang="ru-RU" dirty="0" err="1" smtClean="0"/>
              <a:t>моаи</a:t>
            </a:r>
            <a:r>
              <a:rPr lang="ru-RU" dirty="0" smtClean="0"/>
              <a:t> были частью священного культа.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" name="Содержимое 4" descr="20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399584" y="2163612"/>
            <a:ext cx="3744416" cy="4694388"/>
          </a:xfrm>
          <a:effectLst>
            <a:softEdge rad="635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85539A1-EA4E-49A3-8103-8564E33023F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Тайны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1752600"/>
            <a:ext cx="1958280" cy="4844752"/>
          </a:xfrm>
        </p:spPr>
        <p:txBody>
          <a:bodyPr>
            <a:normAutofit/>
          </a:bodyPr>
          <a:lstStyle/>
          <a:p>
            <a:r>
              <a:rPr lang="ru-RU" dirty="0" smtClean="0"/>
              <a:t>Кроме </a:t>
            </a:r>
            <a:r>
              <a:rPr lang="ru-RU" dirty="0" err="1" smtClean="0"/>
              <a:t>моаи</a:t>
            </a:r>
            <a:r>
              <a:rPr lang="ru-RU" dirty="0" smtClean="0"/>
              <a:t>, на острове найдены также древние дощечки, которые относятся к тому же времени (IX век), что и статуи. До конца надписи не расшифрованы. </a:t>
            </a:r>
            <a:endParaRPr lang="ru-RU" dirty="0"/>
          </a:p>
        </p:txBody>
      </p:sp>
      <p:pic>
        <p:nvPicPr>
          <p:cNvPr id="5" name="Содержимое 4" descr="дощечки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38819" y="2060848"/>
            <a:ext cx="7005181" cy="4654554"/>
          </a:xfrm>
          <a:effectLst>
            <a:softEdge rad="1270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85539A1-EA4E-49A3-8103-8564E33023F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4" descr="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8639" y="1628800"/>
            <a:ext cx="6875361" cy="5040560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Тайны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628800"/>
            <a:ext cx="3024336" cy="50405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Почему великая цивилизация древности исчезла? Возможно, расцвет культур был оборван Всемирным потопом, который описан в Библии, шумерском «Сказании о Гильгамеше», сотнях легенд и мифов древних народов?</a:t>
            </a:r>
          </a:p>
          <a:p>
            <a:r>
              <a:rPr lang="ru-RU" dirty="0" smtClean="0"/>
              <a:t>Возможно, истинными «строителями» каменных монументов Земли были высокоразвитые цивилизации, стёртые с лица Земли катаклизмами минувших эпох?</a:t>
            </a:r>
          </a:p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5076056" y="5157192"/>
            <a:ext cx="3686944" cy="10150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85539A1-EA4E-49A3-8103-8564E33023F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MingLiU" pitchFamily="49" charset="-120"/>
              </a:rPr>
              <a:t>Исполины острова Пасхи</a:t>
            </a:r>
            <a:endParaRPr lang="ru-RU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1628800"/>
            <a:ext cx="1600200" cy="43434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На острове Пасхи есть таинственные исполины, зовущиеся на местном языке «</a:t>
            </a:r>
            <a:r>
              <a:rPr lang="ru-RU" dirty="0" err="1" smtClean="0"/>
              <a:t>моаи</a:t>
            </a:r>
            <a:r>
              <a:rPr lang="ru-RU" dirty="0" smtClean="0"/>
              <a:t>». Безмолвно возвышаются они на берегу Тихого океана, выстроившись в линию и глядя в сторону берега. Эти гиганты, словно армия, защищающая свои владения.</a:t>
            </a:r>
            <a:endParaRPr lang="ru-RU" dirty="0"/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8020" y="1630512"/>
            <a:ext cx="7345980" cy="4132113"/>
          </a:xfrm>
          <a:effectLst>
            <a:softEdge rad="63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85539A1-EA4E-49A3-8103-8564E33023F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/>
              <a:t>Моаи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1556792"/>
            <a:ext cx="1958280" cy="4539208"/>
          </a:xfrm>
        </p:spPr>
        <p:txBody>
          <a:bodyPr>
            <a:normAutofit/>
          </a:bodyPr>
          <a:lstStyle/>
          <a:p>
            <a:r>
              <a:rPr lang="ru-RU" dirty="0" smtClean="0"/>
              <a:t>Несмотря на всю упрощенность фигур, </a:t>
            </a:r>
            <a:r>
              <a:rPr lang="ru-RU" dirty="0" err="1" smtClean="0"/>
              <a:t>моаи</a:t>
            </a:r>
            <a:r>
              <a:rPr lang="ru-RU" dirty="0" smtClean="0"/>
              <a:t> завораживают. Особенно могущественно эти изваяния выглядят в лучах заходящего солнца, когда вырисовываются лишь огромные силуэты…</a:t>
            </a:r>
          </a:p>
          <a:p>
            <a:endParaRPr lang="ru-RU" dirty="0"/>
          </a:p>
        </p:txBody>
      </p:sp>
      <p:pic>
        <p:nvPicPr>
          <p:cNvPr id="5" name="Содержимое 4" descr="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628800"/>
            <a:ext cx="6802331" cy="5030076"/>
          </a:xfrm>
          <a:effectLst>
            <a:softEdge rad="1270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85539A1-EA4E-49A3-8103-8564E33023F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Место расположения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Исполины стоят на одном из самых необычных островов нашей планеты - на острове Пасхи.</a:t>
            </a:r>
            <a:endParaRPr lang="ru-RU" dirty="0"/>
          </a:p>
        </p:txBody>
      </p:sp>
      <p:pic>
        <p:nvPicPr>
          <p:cNvPr id="7" name="Содержимое 6" descr="шар.jpg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3808" y="1496616"/>
            <a:ext cx="5184576" cy="5184576"/>
          </a:xfrm>
          <a:effectLst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85539A1-EA4E-49A3-8103-8564E33023F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Остров Пасхи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51520" y="1628800"/>
            <a:ext cx="1958280" cy="4467200"/>
          </a:xfrm>
        </p:spPr>
        <p:txBody>
          <a:bodyPr/>
          <a:lstStyle/>
          <a:p>
            <a:r>
              <a:rPr lang="ru-RU" dirty="0" smtClean="0"/>
              <a:t>Находясь в Тихом океане, от ближайшей цивилизованной страны он удален на тысячи миль (в 3 000 км находится ближайший сосед - </a:t>
            </a:r>
            <a:r>
              <a:rPr lang="ru-RU" dirty="0" err="1" smtClean="0"/>
              <a:t>Галапагосские</a:t>
            </a:r>
            <a:r>
              <a:rPr lang="ru-RU" dirty="0" smtClean="0"/>
              <a:t> острова).</a:t>
            </a:r>
            <a:endParaRPr lang="ru-RU" dirty="0"/>
          </a:p>
        </p:txBody>
      </p:sp>
      <p:pic>
        <p:nvPicPr>
          <p:cNvPr id="5" name="Содержимое 4" descr="карта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60152" y="1646257"/>
            <a:ext cx="6660320" cy="4735071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85539A1-EA4E-49A3-8103-8564E33023F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077200" cy="869950"/>
          </a:xfrm>
        </p:spPr>
        <p:txBody>
          <a:bodyPr/>
          <a:lstStyle/>
          <a:p>
            <a:pPr algn="ctr"/>
            <a:r>
              <a:rPr lang="ru-RU" b="1" dirty="0" smtClean="0"/>
              <a:t>Остров Пасхи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484784"/>
            <a:ext cx="2304256" cy="5040560"/>
          </a:xfrm>
        </p:spPr>
        <p:txBody>
          <a:bodyPr>
            <a:noAutofit/>
          </a:bodyPr>
          <a:lstStyle/>
          <a:p>
            <a:r>
              <a:rPr lang="ru-RU" dirty="0" smtClean="0"/>
              <a:t>Остров сейчас представляет собой небольшой кусочек суши - всего 165 квадратных метров, но во времена возведения статуй остров Пасхи был в 3, а то и в 4 раза больше. Какая-то его часть, подобно Атлантиде, ушла под воду. В хорошую погоду некоторые участки затопленной суши видны на глубине.</a:t>
            </a:r>
            <a:endParaRPr lang="ru-RU" dirty="0"/>
          </a:p>
        </p:txBody>
      </p:sp>
      <p:pic>
        <p:nvPicPr>
          <p:cNvPr id="5" name="Содержимое 4" descr="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18048" y="1484784"/>
            <a:ext cx="6825952" cy="5119464"/>
          </a:xfrm>
          <a:effectLst>
            <a:softEdge rad="63500"/>
          </a:effectLst>
        </p:spPr>
      </p:pic>
      <p:pic>
        <p:nvPicPr>
          <p:cNvPr id="6" name="Рисунок 5" descr="под водо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9851" y="4653136"/>
            <a:ext cx="2914149" cy="1944216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85539A1-EA4E-49A3-8103-8564E33023F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Остров Пасхи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412776"/>
            <a:ext cx="2304256" cy="5301208"/>
          </a:xfrm>
        </p:spPr>
        <p:txBody>
          <a:bodyPr>
            <a:noAutofit/>
          </a:bodyPr>
          <a:lstStyle/>
          <a:p>
            <a:r>
              <a:rPr lang="ru-RU" dirty="0" smtClean="0"/>
              <a:t>Не все статуи сохранились до наших дней, иные совсем разрушены, другие повалены. Немало статуй сохранилось - насчитывается более тысячи фигур. Они не одинакового размера и отличаются по толщине. Самые маленькие длиной 3 метра. Крупные весят 80 тонн и достигают 17 метров в высоту. </a:t>
            </a:r>
            <a:endParaRPr lang="ru-RU" dirty="0"/>
          </a:p>
        </p:txBody>
      </p:sp>
      <p:pic>
        <p:nvPicPr>
          <p:cNvPr id="8" name="Рисунок 7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2204864"/>
            <a:ext cx="6646893" cy="4464496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85539A1-EA4E-49A3-8103-8564E33023FC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История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628800"/>
            <a:ext cx="2030288" cy="504056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 этот кусочек суши европейцы впервые высадились только в 1722 году. Первооткрывателями были голландцы во главе с </a:t>
            </a:r>
            <a:r>
              <a:rPr lang="ru-RU" dirty="0" err="1" smtClean="0"/>
              <a:t>Якобом</a:t>
            </a:r>
            <a:r>
              <a:rPr lang="ru-RU" dirty="0" smtClean="0"/>
              <a:t> </a:t>
            </a:r>
            <a:r>
              <a:rPr lang="ru-RU" dirty="0" err="1" smtClean="0"/>
              <a:t>Роггевеном</a:t>
            </a:r>
            <a:r>
              <a:rPr lang="ru-RU" dirty="0" smtClean="0"/>
              <a:t>. Каково же было их удивление, когда первое, что они увидели - огромные статуи, обращенные в сторону суши.</a:t>
            </a:r>
            <a:endParaRPr lang="ru-RU" dirty="0"/>
          </a:p>
        </p:txBody>
      </p:sp>
      <p:pic>
        <p:nvPicPr>
          <p:cNvPr id="5" name="Содержимое 4" descr="1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1484784"/>
            <a:ext cx="6712114" cy="5034085"/>
          </a:xfrm>
          <a:effectLst>
            <a:softEdge rad="63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85539A1-EA4E-49A3-8103-8564E33023F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История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1628800"/>
            <a:ext cx="2030288" cy="4968552"/>
          </a:xfrm>
        </p:spPr>
        <p:txBody>
          <a:bodyPr>
            <a:normAutofit/>
          </a:bodyPr>
          <a:lstStyle/>
          <a:p>
            <a:r>
              <a:rPr lang="ru-RU" dirty="0" smtClean="0"/>
              <a:t>В 1770 году на острове побывала испанская экспедиция из Перу. А к приезду на этот остров знаменитого капитана Кука (1774 год), местные жители все были и вовсе недружелюбны к гостям</a:t>
            </a:r>
            <a:endParaRPr lang="ru-RU" dirty="0"/>
          </a:p>
        </p:txBody>
      </p:sp>
      <p:pic>
        <p:nvPicPr>
          <p:cNvPr id="5" name="Содержимое 4" descr="1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11759" y="1628800"/>
            <a:ext cx="6528725" cy="4896544"/>
          </a:xfrm>
          <a:effectLst>
            <a:softEdge rad="63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885539A1-EA4E-49A3-8103-8564E33023F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376</TotalTime>
  <Words>492</Words>
  <Application>Microsoft Office PowerPoint</Application>
  <PresentationFormat>Экран (4:3)</PresentationFormat>
  <Paragraphs>47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Обычная</vt:lpstr>
      <vt:lpstr>Слайд 1</vt:lpstr>
      <vt:lpstr>Исполины острова Пасхи</vt:lpstr>
      <vt:lpstr>Моаи</vt:lpstr>
      <vt:lpstr>Место расположения</vt:lpstr>
      <vt:lpstr>Остров Пасхи</vt:lpstr>
      <vt:lpstr>Остров Пасхи</vt:lpstr>
      <vt:lpstr>Остров Пасхи</vt:lpstr>
      <vt:lpstr>История</vt:lpstr>
      <vt:lpstr>История</vt:lpstr>
      <vt:lpstr>Остров Пасхи</vt:lpstr>
      <vt:lpstr>Тайны</vt:lpstr>
      <vt:lpstr>Тайны</vt:lpstr>
      <vt:lpstr>Тайны</vt:lpstr>
      <vt:lpstr>Тайны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Чудеса света   Исполины острова Пасхи</dc:title>
  <dc:creator>Dmitry</dc:creator>
  <cp:lastModifiedBy>Dmitry</cp:lastModifiedBy>
  <cp:revision>39</cp:revision>
  <dcterms:created xsi:type="dcterms:W3CDTF">2016-03-21T14:36:29Z</dcterms:created>
  <dcterms:modified xsi:type="dcterms:W3CDTF">2018-04-03T17:49:24Z</dcterms:modified>
</cp:coreProperties>
</file>