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4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194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46029-128D-42FE-ACE7-B4B5446AF05B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03E17D-5654-4C94-80D2-B2696ECE5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.w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5.jpeg"/><Relationship Id="rId7" Type="http://schemas.openxmlformats.org/officeDocument/2006/relationships/image" Target="../media/image1.wm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 noChangeShapeType="1"/>
          </p:cNvSpPr>
          <p:nvPr/>
        </p:nvSpPr>
        <p:spPr bwMode="auto">
          <a:xfrm>
            <a:off x="7643834" y="285728"/>
            <a:ext cx="1274214" cy="6215106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9999CC"/>
              </a:gs>
            </a:gsLst>
            <a:lin ang="5400000" scaled="1"/>
          </a:gradFill>
          <a:ln w="0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Rectangle 2"/>
          <p:cNvSpPr>
            <a:spLocks noChangeArrowheads="1" noChangeShapeType="1"/>
          </p:cNvSpPr>
          <p:nvPr/>
        </p:nvSpPr>
        <p:spPr bwMode="auto">
          <a:xfrm>
            <a:off x="7643834" y="285728"/>
            <a:ext cx="1285884" cy="1143008"/>
          </a:xfrm>
          <a:prstGeom prst="rect">
            <a:avLst/>
          </a:prstGeom>
          <a:solidFill>
            <a:srgbClr val="9999CC"/>
          </a:solidFill>
          <a:ln w="0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28736"/>
            <a:ext cx="8572528" cy="57150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600" dirty="0" smtClean="0"/>
              <a:t>».</a:t>
            </a:r>
            <a:r>
              <a:rPr lang="ru-RU" sz="1600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>
                <a:solidFill>
                  <a:srgbClr val="002060"/>
                </a:solidFill>
              </a:rPr>
              <a:t> </a:t>
            </a:r>
            <a:r>
              <a:rPr lang="ru-RU" sz="1800" dirty="0" smtClean="0">
                <a:solidFill>
                  <a:srgbClr val="002060"/>
                </a:solidFill>
              </a:rPr>
              <a:t/>
            </a:r>
            <a:br>
              <a:rPr lang="ru-RU" sz="1800" dirty="0" smtClean="0">
                <a:solidFill>
                  <a:srgbClr val="002060"/>
                </a:solidFill>
              </a:rPr>
            </a:br>
            <a:r>
              <a:rPr lang="ru-RU" sz="1800" dirty="0" smtClean="0">
                <a:solidFill>
                  <a:srgbClr val="002060"/>
                </a:solidFill>
              </a:rPr>
              <a:t>МБОУ « Устьинская средняя общеобразовательная школа»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b="1" dirty="0" smtClean="0">
                <a:solidFill>
                  <a:srgbClr val="7030A0"/>
                </a:solidFill>
              </a:rPr>
              <a:t>Работа кружка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b="1" dirty="0" smtClean="0">
                <a:solidFill>
                  <a:srgbClr val="7030A0"/>
                </a:solidFill>
              </a:rPr>
              <a:t>«Удивительные вещи 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своими руками».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>
                <a:solidFill>
                  <a:srgbClr val="002060"/>
                </a:solidFill>
              </a:rPr>
              <a:t>(Поделки из бросового материала)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                                                </a:t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488" y="5165229"/>
            <a:ext cx="442915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ea typeface="+mj-ea"/>
                <a:cs typeface="+mj-cs"/>
              </a:rPr>
              <a:t>Выполнила: </a:t>
            </a:r>
            <a:r>
              <a:rPr lang="ru-RU" sz="2000" smtClean="0">
                <a:solidFill>
                  <a:srgbClr val="002060"/>
                </a:solidFill>
                <a:ea typeface="+mj-ea"/>
                <a:cs typeface="+mj-cs"/>
              </a:rPr>
              <a:t>Степанова Саша</a:t>
            </a:r>
          </a:p>
          <a:p>
            <a:r>
              <a:rPr lang="ru-RU" sz="2000" smtClean="0">
                <a:solidFill>
                  <a:srgbClr val="002060"/>
                </a:solidFill>
                <a:ea typeface="+mj-ea"/>
                <a:cs typeface="+mj-cs"/>
              </a:rPr>
              <a:t>Руководитель</a:t>
            </a:r>
            <a:r>
              <a:rPr lang="ru-RU" sz="2000" dirty="0" smtClean="0">
                <a:solidFill>
                  <a:srgbClr val="002060"/>
                </a:solidFill>
                <a:ea typeface="+mj-ea"/>
                <a:cs typeface="+mj-cs"/>
              </a:rPr>
              <a:t>: Учитель технологии </a:t>
            </a:r>
          </a:p>
          <a:p>
            <a:r>
              <a:rPr lang="ru-RU" sz="2000" dirty="0" smtClean="0">
                <a:solidFill>
                  <a:srgbClr val="002060"/>
                </a:solidFill>
                <a:ea typeface="+mj-ea"/>
                <a:cs typeface="+mj-cs"/>
              </a:rPr>
              <a:t>Сидорова Валентина Михайловна</a:t>
            </a:r>
            <a:br>
              <a:rPr lang="ru-RU" sz="2000" dirty="0" smtClean="0">
                <a:solidFill>
                  <a:srgbClr val="002060"/>
                </a:solidFill>
                <a:ea typeface="+mj-ea"/>
                <a:cs typeface="+mj-cs"/>
              </a:rPr>
            </a:br>
            <a:r>
              <a:rPr lang="ru-RU" sz="2000" dirty="0" smtClean="0">
                <a:solidFill>
                  <a:srgbClr val="002060"/>
                </a:solidFill>
                <a:ea typeface="+mj-ea"/>
                <a:cs typeface="+mj-cs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  <a:t/>
            </a:r>
            <a:br>
              <a:rPr lang="ru-RU" sz="2000" dirty="0" smtClean="0">
                <a:solidFill>
                  <a:prstClr val="black"/>
                </a:solidFill>
                <a:ea typeface="+mj-ea"/>
                <a:cs typeface="+mj-cs"/>
              </a:rPr>
            </a:br>
            <a:r>
              <a:rPr lang="ru-RU" sz="4400" dirty="0" smtClean="0">
                <a:solidFill>
                  <a:prstClr val="black"/>
                </a:solidFill>
                <a:ea typeface="+mj-ea"/>
                <a:cs typeface="+mj-cs"/>
              </a:rPr>
              <a:t> </a:t>
            </a:r>
            <a:endParaRPr lang="ru-RU" dirty="0"/>
          </a:p>
        </p:txBody>
      </p:sp>
      <p:pic>
        <p:nvPicPr>
          <p:cNvPr id="6" name="Рисунок 5" descr="an01251_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357166"/>
            <a:ext cx="1000132" cy="85725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pic>
        <p:nvPicPr>
          <p:cNvPr id="9" name="Рисунок 8" descr="na00806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300000">
            <a:off x="7302076" y="4452610"/>
            <a:ext cx="555268" cy="378372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pic>
        <p:nvPicPr>
          <p:cNvPr id="10" name="Рисунок 9" descr="na00806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300000">
            <a:off x="7587829" y="4809800"/>
            <a:ext cx="555268" cy="378372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pic>
        <p:nvPicPr>
          <p:cNvPr id="11" name="Рисунок 10" descr="na00806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300000">
            <a:off x="7873581" y="5095552"/>
            <a:ext cx="555268" cy="378372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pic>
        <p:nvPicPr>
          <p:cNvPr id="12" name="Рисунок 11" descr="na00806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300000">
            <a:off x="8159333" y="5381304"/>
            <a:ext cx="555268" cy="378372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pic>
        <p:nvPicPr>
          <p:cNvPr id="13" name="Рисунок 12" descr="na00806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 rot="21300000">
            <a:off x="8573300" y="5595618"/>
            <a:ext cx="555268" cy="378372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643966" cy="4525963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 «Декоративно – прикладное искусство» является программой внеурочной деятельности художественно – эстетической направленности. Она разработана на основе анализа общеобразовательных программ в области «технология» и « искусство», наряду с общими идеями: развитие общей способности к творчеству, умение найти своё место в жизни. Предусматривает развитие у обучающихся художественно – конструкторских способностей, нестандартного мышления, творческой индивидуальности. Такая работа ориентирует  школьников на самостоятельность в поисках композиционных решений, в выборе способов изготовления поделок и материалов для работы.  Предусматривается целый ряд заданий на наблюдение, сравнение, домысливание, развитие фантазии.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Особенностью кружка  является изготовление поделок из бросового материала. Бросовый материал – это очень удобно и доступно.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Даёт детям чувство независимости от взрослых, так как его можно использовать по своему усмотрению, а главное этот материал всегда можно найти, он разнообразен, развивает фантазию и воображение даже у взрослого.  Новизна состоит в том, что ребята узнают о характеристике природных материалов; что создавать картины можно не только карандашами и красками, но и веточками, семенами, зёрнышками и даже плодами; они научатся работать с бросовым материалом. Поделки станут замечательным подарком для друзей и близких, в нарядные картины украсят любой интерьер комнаты, дома или класса.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+mj-lt"/>
              </a:rPr>
              <a:t>Основная работа  направлена на то, чтобы через труд и искусство приобщить детей к творчеству. Работая с разными материалами, дети знакомятся с их свойствами, разнообразной структурой, приобретают трудовые навыки и умения, учатся мыслить.</a:t>
            </a:r>
            <a:endParaRPr lang="ru-RU" sz="1600" b="1" dirty="0">
              <a:solidFill>
                <a:srgbClr val="002060"/>
              </a:solidFill>
              <a:latin typeface="+mj-lt"/>
            </a:endParaRPr>
          </a:p>
        </p:txBody>
      </p:sp>
      <p:pic>
        <p:nvPicPr>
          <p:cNvPr id="4" name="Рисунок 3" descr="an01251_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86710" y="357166"/>
            <a:ext cx="1000132" cy="85725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857224" y="714356"/>
            <a:ext cx="74295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Формы работы: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беседы, наблюдения, выставки работ по декоративно-прикладному искусству экскурсии, дидактические игры, физкультминутки, экспериментирования с различными художественными материалами, практические работы по дизайну и по оформлению праздников.</a:t>
            </a:r>
          </a:p>
        </p:txBody>
      </p:sp>
      <p:pic>
        <p:nvPicPr>
          <p:cNvPr id="3" name="Picture 6" descr="C:\Users\Евгения\Desktop\Новая папка\IMG_20141002_125019.jpg"/>
          <p:cNvPicPr>
            <a:picLocks noChangeAspect="1" noChangeArrowheads="1"/>
          </p:cNvPicPr>
          <p:nvPr/>
        </p:nvPicPr>
        <p:blipFill>
          <a:blip r:embed="rId2" cstate="print"/>
          <a:srcRect t="20117" r="5859"/>
          <a:stretch>
            <a:fillRect/>
          </a:stretch>
        </p:blipFill>
        <p:spPr bwMode="auto">
          <a:xfrm>
            <a:off x="1285852" y="2428868"/>
            <a:ext cx="2144974" cy="2426817"/>
          </a:xfrm>
          <a:prstGeom prst="rect">
            <a:avLst/>
          </a:prstGeom>
          <a:noFill/>
        </p:spPr>
      </p:pic>
      <p:pic>
        <p:nvPicPr>
          <p:cNvPr id="5" name="Picture 2" descr="E:\фотки для методички\IMG_20150403_20463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3929066"/>
            <a:ext cx="1857388" cy="2476517"/>
          </a:xfrm>
          <a:prstGeom prst="rect">
            <a:avLst/>
          </a:prstGeom>
          <a:noFill/>
        </p:spPr>
      </p:pic>
      <p:pic>
        <p:nvPicPr>
          <p:cNvPr id="6" name="Picture 9" descr="C:\Users\Евгения\Desktop\Новая папка\IMG_20141118_1548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3786190"/>
            <a:ext cx="1865890" cy="2643206"/>
          </a:xfrm>
          <a:prstGeom prst="rect">
            <a:avLst/>
          </a:prstGeom>
          <a:noFill/>
        </p:spPr>
      </p:pic>
      <p:pic>
        <p:nvPicPr>
          <p:cNvPr id="2" name="Picture 1" descr="C:\Users\Эдик\Desktop\ДПИ кружок\P1060200.JPG"/>
          <p:cNvPicPr>
            <a:picLocks noChangeAspect="1" noChangeArrowheads="1"/>
          </p:cNvPicPr>
          <p:nvPr/>
        </p:nvPicPr>
        <p:blipFill>
          <a:blip r:embed="rId5" cstate="print"/>
          <a:srcRect l="10976" t="7812" r="21172" b="4531"/>
          <a:stretch>
            <a:fillRect/>
          </a:stretch>
        </p:blipFill>
        <p:spPr bwMode="auto">
          <a:xfrm>
            <a:off x="6643702" y="2285992"/>
            <a:ext cx="1990713" cy="1928826"/>
          </a:xfrm>
          <a:prstGeom prst="rect">
            <a:avLst/>
          </a:prstGeom>
          <a:noFill/>
        </p:spPr>
      </p:pic>
      <p:pic>
        <p:nvPicPr>
          <p:cNvPr id="2050" name="Picture 2" descr="C:\Users\Эдик\Desktop\ДПИ кружок\P1060198.JPG"/>
          <p:cNvPicPr>
            <a:picLocks noChangeAspect="1" noChangeArrowheads="1"/>
          </p:cNvPicPr>
          <p:nvPr/>
        </p:nvPicPr>
        <p:blipFill>
          <a:blip r:embed="rId6" cstate="print"/>
          <a:srcRect l="9922" t="6406" r="16601" b="8281"/>
          <a:stretch>
            <a:fillRect/>
          </a:stretch>
        </p:blipFill>
        <p:spPr bwMode="auto">
          <a:xfrm>
            <a:off x="357158" y="4357694"/>
            <a:ext cx="2379042" cy="2071702"/>
          </a:xfrm>
          <a:prstGeom prst="rect">
            <a:avLst/>
          </a:prstGeom>
          <a:noFill/>
        </p:spPr>
      </p:pic>
      <p:pic>
        <p:nvPicPr>
          <p:cNvPr id="9" name="Picture 2" descr="E:\фотки для методички\IMG_20150404_13164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3438" y="2285992"/>
            <a:ext cx="1500198" cy="2524143"/>
          </a:xfrm>
          <a:prstGeom prst="rect">
            <a:avLst/>
          </a:prstGeom>
          <a:noFill/>
        </p:spPr>
      </p:pic>
      <p:pic>
        <p:nvPicPr>
          <p:cNvPr id="10" name="Picture 2" descr="E:\ДПИ кружок\P1060196.JPG"/>
          <p:cNvPicPr>
            <a:picLocks noChangeAspect="1" noChangeArrowheads="1"/>
          </p:cNvPicPr>
          <p:nvPr/>
        </p:nvPicPr>
        <p:blipFill>
          <a:blip r:embed="rId8" cstate="print"/>
          <a:srcRect l="11441" r="12285"/>
          <a:stretch>
            <a:fillRect/>
          </a:stretch>
        </p:blipFill>
        <p:spPr bwMode="auto">
          <a:xfrm>
            <a:off x="5143504" y="4643446"/>
            <a:ext cx="1785950" cy="1756118"/>
          </a:xfrm>
          <a:prstGeom prst="rect">
            <a:avLst/>
          </a:prstGeom>
          <a:noFill/>
        </p:spPr>
      </p:pic>
      <p:pic>
        <p:nvPicPr>
          <p:cNvPr id="11" name="Рисунок 10" descr="an01251_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86710" y="357166"/>
            <a:ext cx="1000132" cy="85725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Эдик\Desktop\Новая папка\Устье лето-2015\IMG_20150711_171230.jpg"/>
          <p:cNvPicPr>
            <a:picLocks noChangeAspect="1" noChangeArrowheads="1"/>
          </p:cNvPicPr>
          <p:nvPr/>
        </p:nvPicPr>
        <p:blipFill>
          <a:blip r:embed="rId2" cstate="print"/>
          <a:srcRect l="28205" r="20513" b="28205"/>
          <a:stretch>
            <a:fillRect/>
          </a:stretch>
        </p:blipFill>
        <p:spPr bwMode="auto">
          <a:xfrm>
            <a:off x="571472" y="3857628"/>
            <a:ext cx="1428760" cy="2500330"/>
          </a:xfrm>
          <a:prstGeom prst="rect">
            <a:avLst/>
          </a:prstGeom>
          <a:noFill/>
        </p:spPr>
      </p:pic>
      <p:pic>
        <p:nvPicPr>
          <p:cNvPr id="1029" name="Picture 5" descr="C:\Users\Эдик\Desktop\Новая папка\Устье лето-2015\IMG_20150711_171651.jpg"/>
          <p:cNvPicPr>
            <a:picLocks noChangeAspect="1" noChangeArrowheads="1"/>
          </p:cNvPicPr>
          <p:nvPr/>
        </p:nvPicPr>
        <p:blipFill>
          <a:blip r:embed="rId3" cstate="print"/>
          <a:srcRect t="3334" r="8889"/>
          <a:stretch>
            <a:fillRect/>
          </a:stretch>
        </p:blipFill>
        <p:spPr bwMode="auto">
          <a:xfrm>
            <a:off x="4714876" y="1285860"/>
            <a:ext cx="3352656" cy="4742755"/>
          </a:xfrm>
          <a:prstGeom prst="rect">
            <a:avLst/>
          </a:prstGeom>
          <a:noFill/>
        </p:spPr>
      </p:pic>
      <p:pic>
        <p:nvPicPr>
          <p:cNvPr id="1030" name="Picture 6" descr="C:\Users\Эдик\Desktop\Новая папка\Устье лето-2015\IMG_20150711_161201.jpg"/>
          <p:cNvPicPr>
            <a:picLocks noChangeAspect="1" noChangeArrowheads="1"/>
          </p:cNvPicPr>
          <p:nvPr/>
        </p:nvPicPr>
        <p:blipFill>
          <a:blip r:embed="rId4" cstate="print"/>
          <a:srcRect l="24129" t="696" r="19258" b="5336"/>
          <a:stretch>
            <a:fillRect/>
          </a:stretch>
        </p:blipFill>
        <p:spPr bwMode="auto">
          <a:xfrm>
            <a:off x="2214546" y="1285860"/>
            <a:ext cx="2124619" cy="50592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00100" y="571480"/>
            <a:ext cx="34290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Дизайн печки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8" name="Picture 3" descr="E:\фотки для методички\IMG_20150403_2046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1214422"/>
            <a:ext cx="1285884" cy="2272916"/>
          </a:xfrm>
          <a:prstGeom prst="rect">
            <a:avLst/>
          </a:prstGeom>
          <a:noFill/>
        </p:spPr>
      </p:pic>
      <p:pic>
        <p:nvPicPr>
          <p:cNvPr id="9" name="Picture 2" descr="E:\фотки для методички\IMG_20150403_20463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00496" y="3405187"/>
            <a:ext cx="2071702" cy="2762269"/>
          </a:xfrm>
          <a:prstGeom prst="rect">
            <a:avLst/>
          </a:prstGeom>
          <a:noFill/>
        </p:spPr>
      </p:pic>
      <p:pic>
        <p:nvPicPr>
          <p:cNvPr id="10" name="Рисунок 9" descr="an01251_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86710" y="357166"/>
            <a:ext cx="1000132" cy="85725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Эдик\Desktop\IMG_20141101_143157.jpg"/>
          <p:cNvPicPr>
            <a:picLocks noChangeAspect="1" noChangeArrowheads="1"/>
          </p:cNvPicPr>
          <p:nvPr/>
        </p:nvPicPr>
        <p:blipFill>
          <a:blip r:embed="rId2" cstate="print"/>
          <a:srcRect l="14453" t="16308" r="5078" b="23633"/>
          <a:stretch>
            <a:fillRect/>
          </a:stretch>
        </p:blipFill>
        <p:spPr bwMode="auto">
          <a:xfrm>
            <a:off x="714348" y="1285860"/>
            <a:ext cx="2358119" cy="2346672"/>
          </a:xfrm>
          <a:prstGeom prst="rect">
            <a:avLst/>
          </a:prstGeom>
          <a:noFill/>
        </p:spPr>
      </p:pic>
      <p:pic>
        <p:nvPicPr>
          <p:cNvPr id="19459" name="Picture 3" descr="C:\Users\Эдик\Desktop\IMG_20141002_1250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3857628"/>
            <a:ext cx="1678794" cy="2238392"/>
          </a:xfrm>
          <a:prstGeom prst="rect">
            <a:avLst/>
          </a:prstGeom>
          <a:noFill/>
        </p:spPr>
      </p:pic>
      <p:pic>
        <p:nvPicPr>
          <p:cNvPr id="19460" name="Picture 4" descr="C:\Users\Эдик\Desktop\IMG_20141001_1207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7" y="1619152"/>
            <a:ext cx="1500198" cy="2000264"/>
          </a:xfrm>
          <a:prstGeom prst="rect">
            <a:avLst/>
          </a:prstGeom>
          <a:noFill/>
        </p:spPr>
      </p:pic>
      <p:pic>
        <p:nvPicPr>
          <p:cNvPr id="19461" name="Picture 5" descr="C:\Users\Эдик\Desktop\IMG_20141118_15485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928670"/>
            <a:ext cx="1785950" cy="2381266"/>
          </a:xfrm>
          <a:prstGeom prst="rect">
            <a:avLst/>
          </a:prstGeom>
          <a:noFill/>
        </p:spPr>
      </p:pic>
      <p:pic>
        <p:nvPicPr>
          <p:cNvPr id="8" name="Picture 3" descr="C:\Users\Евгения\Desktop\Новая папка\IMG_20141001_13282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786" y="3929066"/>
            <a:ext cx="2762268" cy="2071702"/>
          </a:xfrm>
          <a:prstGeom prst="rect">
            <a:avLst/>
          </a:prstGeom>
          <a:noFill/>
        </p:spPr>
      </p:pic>
      <p:pic>
        <p:nvPicPr>
          <p:cNvPr id="9" name="Рисунок 8" descr="an01251_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86710" y="357166"/>
            <a:ext cx="1000132" cy="85725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1214414" y="500042"/>
            <a:ext cx="4929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Превращение коробки…….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11" name="Picture 2" descr="C:\Users\Эдик\Downloads\Shareit\Photo\IMG_20160315_221150.jpg"/>
          <p:cNvPicPr>
            <a:picLocks noChangeAspect="1" noChangeArrowheads="1"/>
          </p:cNvPicPr>
          <p:nvPr/>
        </p:nvPicPr>
        <p:blipFill>
          <a:blip r:embed="rId8" cstate="print"/>
          <a:srcRect l="3515" t="8398" r="6250" b="20996"/>
          <a:stretch>
            <a:fillRect/>
          </a:stretch>
        </p:blipFill>
        <p:spPr bwMode="auto">
          <a:xfrm>
            <a:off x="6143636" y="3786190"/>
            <a:ext cx="2178710" cy="22730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Эдик\Desktop\14237994872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3116"/>
            <a:ext cx="2571768" cy="4143404"/>
          </a:xfrm>
          <a:prstGeom prst="rect">
            <a:avLst/>
          </a:prstGeom>
          <a:noFill/>
        </p:spPr>
      </p:pic>
      <p:pic>
        <p:nvPicPr>
          <p:cNvPr id="20484" name="Picture 4" descr="C:\Users\Эдик\Desktop\IMG_20141111_131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000504"/>
            <a:ext cx="1714512" cy="228601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928662" y="714356"/>
            <a:ext cx="5357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Изготовление кукол из лоскутков разных материалов</a:t>
            </a:r>
            <a:endParaRPr lang="ru-RU" sz="2800" b="1" dirty="0">
              <a:solidFill>
                <a:srgbClr val="7030A0"/>
              </a:solidFill>
            </a:endParaRPr>
          </a:p>
        </p:txBody>
      </p:sp>
      <p:pic>
        <p:nvPicPr>
          <p:cNvPr id="8" name="Picture 7" descr="E:\фотки для методички\IMG_20150403_1234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4" y="1571612"/>
            <a:ext cx="2303876" cy="3071834"/>
          </a:xfrm>
          <a:prstGeom prst="rect">
            <a:avLst/>
          </a:prstGeom>
          <a:noFill/>
        </p:spPr>
      </p:pic>
      <p:pic>
        <p:nvPicPr>
          <p:cNvPr id="9" name="Picture 2" descr="E:\ДПИ кружок\P106019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88" y="1357298"/>
            <a:ext cx="1857388" cy="2476517"/>
          </a:xfrm>
          <a:prstGeom prst="rect">
            <a:avLst/>
          </a:prstGeom>
          <a:noFill/>
        </p:spPr>
      </p:pic>
      <p:pic>
        <p:nvPicPr>
          <p:cNvPr id="20483" name="Picture 3" descr="C:\Users\Эдик\Desktop\P103085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0430" y="4071942"/>
            <a:ext cx="1428760" cy="2214578"/>
          </a:xfrm>
          <a:prstGeom prst="rect">
            <a:avLst/>
          </a:prstGeom>
          <a:noFill/>
        </p:spPr>
      </p:pic>
      <p:pic>
        <p:nvPicPr>
          <p:cNvPr id="10" name="Рисунок 9" descr="an01251_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786710" y="357166"/>
            <a:ext cx="1000132" cy="857256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310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              ».        МБОУ « Устьинская средняя общеобразовательная школа»     Работа кружка «Удивительные вещи  своими руками». (Поделки из бросового материала)                                                                     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Михайловна</dc:creator>
  <cp:lastModifiedBy>user</cp:lastModifiedBy>
  <cp:revision>22</cp:revision>
  <dcterms:created xsi:type="dcterms:W3CDTF">2015-11-18T12:47:26Z</dcterms:created>
  <dcterms:modified xsi:type="dcterms:W3CDTF">2018-04-03T15:14:36Z</dcterms:modified>
</cp:coreProperties>
</file>