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75" r:id="rId4"/>
    <p:sldId id="304" r:id="rId5"/>
    <p:sldId id="293" r:id="rId6"/>
    <p:sldId id="308" r:id="rId7"/>
    <p:sldId id="309" r:id="rId8"/>
    <p:sldId id="291" r:id="rId9"/>
    <p:sldId id="286" r:id="rId10"/>
    <p:sldId id="284" r:id="rId11"/>
    <p:sldId id="285" r:id="rId12"/>
    <p:sldId id="280" r:id="rId13"/>
    <p:sldId id="288" r:id="rId14"/>
    <p:sldId id="29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48911" autoAdjust="0"/>
  </p:normalViewPr>
  <p:slideViewPr>
    <p:cSldViewPr>
      <p:cViewPr>
        <p:scale>
          <a:sx n="56" d="100"/>
          <a:sy n="56" d="100"/>
        </p:scale>
        <p:origin x="-1608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5FBF46-95DC-4031-A2ED-5058F782F3C3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5D1D67-730C-4A4B-AE9E-EBCC6E3B02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D1D67-730C-4A4B-AE9E-EBCC6E3B025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narusa.com/ru/pedia/article/511876" TargetMode="External"/><Relationship Id="rId2" Type="http://schemas.openxmlformats.org/officeDocument/2006/relationships/hyperlink" Target="https://www.barcelona-tourist-guide.com/ru/sobitiya/pasha/pashalniy-weekend-barselona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B6CgeSxBio" TargetMode="Externa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&#1055;&#1072;&#1089;&#1093;&#1072;%20&#1074;%20&#1048;&#1089;&#1087;&#1072;&#1085;&#1080;&#1080;..mp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yr1cFVW86TQ" TargetMode="Externa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&#1050;&#1040;&#1050;%20&#1055;&#1056;&#1054;&#1061;&#1054;&#1044;&#1048;&#1058;%20&#1055;&#1040;&#1057;&#1061;&#1040;%20&#1042;%20&#1048;&#1057;&#1055;&#1040;&#1053;&#1048;&#1048;%20-%20SEMANA%20SANTA%2009-04-17.mp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&amp;v=kax0Lx7JCw0" TargetMode="Externa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Easter%20Parades%20in%20Barcelona%20Catalunya%20%20(HD).mp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time_continue=1&amp;v=wEUVqvotC9U" TargetMode="External"/><Relationship Id="rId2" Type="http://schemas.openxmlformats.org/officeDocument/2006/relationships/slideLayout" Target="../slideLayouts/slideLayout4.xml"/><Relationship Id="rId1" Type="http://schemas.openxmlformats.org/officeDocument/2006/relationships/video" Target="file:///C:\Users\&#1053;&#1072;&#1090;&#1072;&#1083;&#1100;&#1103;\Downloads\Good%20Friday%20Night%20Parades%20in%20Barcelona,%20Catalunya%20(HD).mp4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Наталья\Desktop\ЕДА ИСПАНИЯ ПАСХА\Depositphotos_21683477_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3632084" cy="33123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700808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 в Испании.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085184"/>
            <a:ext cx="6192688" cy="177281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Нехорошева Н.В. </a:t>
            </a:r>
          </a:p>
        </p:txBody>
      </p:sp>
      <p:pic>
        <p:nvPicPr>
          <p:cNvPr id="55298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Наталья\Desktop\ЕДА ИСПАНИЯ ПАСХА\D021MA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1617648"/>
            <a:ext cx="3302429" cy="3325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24936" cy="29523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Даты пасхальной недели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(Святой недели) 2018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276872"/>
            <a:ext cx="7488832" cy="384929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Вербное воскресенье 25 март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Страстная пятница 30 март</a:t>
            </a:r>
            <a:b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Пасхальная суббота 31 март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748" y="0"/>
            <a:ext cx="9196748" cy="6858001"/>
          </a:xfrm>
          <a:prstGeom prst="rect">
            <a:avLst/>
          </a:prstGeom>
          <a:noFill/>
        </p:spPr>
      </p:pic>
      <p:pic>
        <p:nvPicPr>
          <p:cNvPr id="5124" name="Picture 4" descr="C:\Users\Наталья\Desktop\ЕДА ИСПАНИЯ ПАСХА\Торрихас-испанские-гренки-на-Пасху-350x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4149080"/>
            <a:ext cx="3456384" cy="1787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ЕДА ИСПАНИЯ ПАСХА\19051_128061_d6d277be3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293096"/>
            <a:ext cx="2568261" cy="1678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Наталья\Desktop\ЕДА ИСПАНИЯ ПАСХА\Семана_Сант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293096"/>
            <a:ext cx="2664296" cy="1772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91264" cy="72494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Великая суббота (31 март)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00808"/>
            <a:ext cx="7704856" cy="4425355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Пасхальная суббота не считается праздничным днем, поэтому все работает, как обычно. В магазинах и на рынках полно людей, скупающих припасы на следующие три дня.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2748" y="-1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1800200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</a:t>
            </a:r>
            <a:endParaRPr lang="ru-RU" sz="8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2132856"/>
            <a:ext cx="6552728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Пасхальное воскресенье 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01 апрель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2018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день Пасхи 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02 апрель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748" y="-1"/>
            <a:ext cx="9196748" cy="6858001"/>
          </a:xfrm>
          <a:prstGeom prst="rect">
            <a:avLst/>
          </a:prstGeom>
          <a:noFill/>
        </p:spPr>
      </p:pic>
      <p:pic>
        <p:nvPicPr>
          <p:cNvPr id="6146" name="Picture 2" descr="C:\Users\Наталья\Desktop\ЕДА ИСПАНИЯ ПАСХА\bfc2821aee439ecd95388fff3a54a7a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33149">
            <a:off x="5292080" y="3789040"/>
            <a:ext cx="2807968" cy="21061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Наталья\Desktop\ЕДА ИСПАНИЯ ПАСХА\303864-svet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399243">
            <a:off x="683568" y="3861048"/>
            <a:ext cx="2770784" cy="207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ÐÐ°ÑÑÐ¸Ð½ÐºÐ¸ Ð¿Ð¾ Ð·Ð°Ð¿ÑÐ¾ÑÑ Ð°Ð½Ð¸Ð¼Ð°ÑÐºÐ¸ Ð¿Ð°ÑÑÐ°Ð»ÑÐ½ÑÐµ ÑÐ¹Ñ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6" y="3933056"/>
            <a:ext cx="4032448" cy="2519996"/>
          </a:xfrm>
          <a:prstGeom prst="rect">
            <a:avLst/>
          </a:prstGeom>
          <a:noFill/>
        </p:spPr>
      </p:pic>
      <p:pic>
        <p:nvPicPr>
          <p:cNvPr id="10242" name="Picture 2" descr="ÐÐ°ÑÑÐ¸Ð½ÐºÐ¸ Ð¿Ð¾ Ð·Ð°Ð¿ÑÐ¾ÑÑ Ð°Ð½Ð¸Ð¼Ð°ÑÐºÐ¸ Ð¿Ð°ÑÑÐ°Ð»ÑÐ½ÑÐµ ÑÐ¹Ñ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501008"/>
            <a:ext cx="3356992" cy="33569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892480" cy="122413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Второй день Пасхи (02 апрель)</a:t>
            </a: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2204864"/>
            <a:ext cx="6408712" cy="392129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Пасхальный понедельник - это нерабочий день. Большая часть магазинов и ресторанов не будет работать.</a:t>
            </a:r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91264" cy="1152128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 информации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988840"/>
            <a:ext cx="8075240" cy="413732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https://www.barcelona-tourist-guide.com/ru/sobitiya/pasha/pashalniy-weekend-barselona.html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https://espanarusa.com/ru/pedia/article/511876</a:t>
            </a:r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2748" y="-1"/>
            <a:ext cx="9196748" cy="6858001"/>
          </a:xfrm>
          <a:prstGeom prst="rect">
            <a:avLst/>
          </a:prstGeom>
          <a:noFill/>
        </p:spPr>
      </p:pic>
      <p:pic>
        <p:nvPicPr>
          <p:cNvPr id="11266" name="Picture 2" descr="ÐÐ°ÑÑÐ¸Ð½ÐºÐ¸ Ð¿Ð¾ Ð·Ð°Ð¿ÑÐ¾ÑÑ Ð°Ð½Ð¸Ð¼Ð°ÑÐºÐ¸ Ð¿Ð°ÑÑÐ°Ð»ÑÐ½ÑÐµ ÑÐ¹ÑÐ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933056"/>
            <a:ext cx="2088232" cy="2325132"/>
          </a:xfrm>
          <a:prstGeom prst="rect">
            <a:avLst/>
          </a:prstGeom>
          <a:noFill/>
        </p:spPr>
      </p:pic>
      <p:pic>
        <p:nvPicPr>
          <p:cNvPr id="11268" name="Picture 4" descr="ÐÐ°ÑÑÐ¸Ð½ÐºÐ¸ Ð¿Ð¾ Ð·Ð°Ð¿ÑÐ¾ÑÑ Ð°Ð½Ð¸Ð¼Ð°ÑÐºÐ¸ Ð¿Ð°ÑÑÐ°Ð»ÑÐ½ÑÐµ ÑÐ¹ÑÐ°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1547664" y="4005064"/>
            <a:ext cx="2160240" cy="2459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147248" cy="122413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Пасха в Испании.</a:t>
            </a:r>
            <a:b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115616" y="1600200"/>
            <a:ext cx="5112568" cy="4525963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https://www.youtube.com/watch?v=gB6CgeSxBio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6" name="Пасха в Испании.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115616" y="1673424"/>
            <a:ext cx="6912768" cy="5184576"/>
          </a:xfrm>
          <a:prstGeom prst="rect">
            <a:avLst/>
          </a:prstGeom>
        </p:spPr>
      </p:pic>
      <p:pic>
        <p:nvPicPr>
          <p:cNvPr id="7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52748" y="0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686800" cy="115212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ПРОХОДИТ ПАСХА 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ИСПАНИИ</a:t>
            </a:r>
            <a:b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339752" y="2564904"/>
            <a:ext cx="3384376" cy="356125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https://www.youtube.com/watch?v=yr1cFVW86TQ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7" name="КАК ПРОХОДИТ ПАСХА В ИСПАНИИ - SEMANA SANTA 09-04-17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6805264" y="2924944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64219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Торрихас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и «</a:t>
            </a:r>
            <a:r>
              <a:rPr lang="ru-RU" sz="54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Фламенкинес</a:t>
            </a:r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4709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время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Семана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Санта на улицах всех желающих угощают 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торрихас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 — хлебными гренками, пропитанными молоком или вином, яйцами, сиропом, и «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фламенкинес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 — жаренными во фритюре кусочками телятины с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хамоном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сыром.</a:t>
            </a:r>
          </a:p>
        </p:txBody>
      </p:sp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748" y="0"/>
            <a:ext cx="9196748" cy="6858001"/>
          </a:xfrm>
          <a:prstGeom prst="rect">
            <a:avLst/>
          </a:prstGeom>
          <a:noFill/>
        </p:spPr>
      </p:pic>
      <p:pic>
        <p:nvPicPr>
          <p:cNvPr id="3074" name="Picture 2" descr="C:\Users\Наталья\Desktop\ЕДА ИСПАНИЯ ПАСХА\torrijas-ligeras-postres-dulces-reposteria-recet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284984"/>
            <a:ext cx="3119369" cy="2838789"/>
          </a:xfrm>
          <a:prstGeom prst="rect">
            <a:avLst/>
          </a:prstGeom>
          <a:noFill/>
        </p:spPr>
      </p:pic>
      <p:pic>
        <p:nvPicPr>
          <p:cNvPr id="3075" name="Picture 3" descr="C:\Users\Наталья\Desktop\ЕДА ИСПАНИЯ ПАСХА\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789040"/>
            <a:ext cx="4215336" cy="23816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Наталья\Desktop\ЕДА ИСПАНИЯ ПАСХА\flamenquin-de-pollo-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5238750" cy="4032448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ЕДА ИСПАНИЯ ПАСХА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908720"/>
            <a:ext cx="4392488" cy="4104456"/>
          </a:xfrm>
          <a:prstGeom prst="rect">
            <a:avLst/>
          </a:prstGeom>
          <a:noFill/>
        </p:spPr>
      </p:pic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52748" y="-1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20" cy="1296144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Пасхальные кушанья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5112568" cy="52292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Пост заканчивается в Пасхальное Воскресенье, когда снимаются все запреты с еды и алкоголя. Особым кушаньем в этот день является Пасхальный пирог </a:t>
            </a:r>
            <a:r>
              <a:rPr lang="ru-RU" dirty="0" err="1" smtClean="0"/>
              <a:t>Мона</a:t>
            </a:r>
            <a:r>
              <a:rPr lang="ru-RU" dirty="0" smtClean="0"/>
              <a:t> де </a:t>
            </a:r>
            <a:r>
              <a:rPr lang="ru-RU" dirty="0" err="1" smtClean="0"/>
              <a:t>Паскуа</a:t>
            </a:r>
            <a:r>
              <a:rPr lang="ru-RU" dirty="0" smtClean="0"/>
              <a:t> (</a:t>
            </a:r>
            <a:r>
              <a:rPr lang="ru-RU" dirty="0" err="1" smtClean="0"/>
              <a:t>Mona</a:t>
            </a:r>
            <a:r>
              <a:rPr lang="ru-RU" dirty="0" smtClean="0"/>
              <a:t> </a:t>
            </a:r>
            <a:r>
              <a:rPr lang="ru-RU" dirty="0" err="1" smtClean="0"/>
              <a:t>de</a:t>
            </a:r>
            <a:r>
              <a:rPr lang="ru-RU" dirty="0" smtClean="0"/>
              <a:t> </a:t>
            </a:r>
            <a:r>
              <a:rPr lang="ru-RU" dirty="0" err="1" smtClean="0"/>
              <a:t>Pascua</a:t>
            </a:r>
            <a:r>
              <a:rPr lang="ru-RU" dirty="0" smtClean="0"/>
              <a:t>) и пасхальные яйца. Классическая </a:t>
            </a:r>
            <a:r>
              <a:rPr lang="ru-RU" dirty="0" err="1" smtClean="0"/>
              <a:t>Мона</a:t>
            </a:r>
            <a:r>
              <a:rPr lang="ru-RU" dirty="0" smtClean="0"/>
              <a:t> де </a:t>
            </a:r>
            <a:r>
              <a:rPr lang="ru-RU" dirty="0" err="1" smtClean="0"/>
              <a:t>Паскуа</a:t>
            </a:r>
            <a:r>
              <a:rPr lang="ru-RU" dirty="0" smtClean="0"/>
              <a:t> – это пирог в форме кольца, украшенный вареными яйцами, он передается от крестных родителей крестным детям в конце Великого Поста.</a:t>
            </a:r>
            <a:endParaRPr lang="ru-RU" dirty="0"/>
          </a:p>
        </p:txBody>
      </p:sp>
      <p:pic>
        <p:nvPicPr>
          <p:cNvPr id="2050" name="Picture 2" descr="http://esp-rus.ru/uploads/2014/mon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5523">
            <a:off x="5274679" y="3531246"/>
            <a:ext cx="3333750" cy="2505076"/>
          </a:xfrm>
          <a:prstGeom prst="rect">
            <a:avLst/>
          </a:prstGeom>
          <a:noFill/>
        </p:spPr>
      </p:pic>
      <p:pic>
        <p:nvPicPr>
          <p:cNvPr id="5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2748" y="-1"/>
            <a:ext cx="9196748" cy="6858001"/>
          </a:xfrm>
          <a:prstGeom prst="rect">
            <a:avLst/>
          </a:prstGeom>
          <a:noFill/>
        </p:spPr>
      </p:pic>
      <p:pic>
        <p:nvPicPr>
          <p:cNvPr id="4" name="Picture 2" descr="C:\Users\Наталья\Desktop\ЕДА ИСПАНИЯ ПАСХА\Mona-de-pascu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1510790"/>
            <a:ext cx="2952328" cy="2215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ЕДА ИСПАНИЯ ПАСХА\Den-Mony-300x2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8352420" cy="5640288"/>
          </a:xfrm>
          <a:prstGeom prst="rect">
            <a:avLst/>
          </a:prstGeom>
          <a:noFill/>
        </p:spPr>
      </p:pic>
      <p:pic>
        <p:nvPicPr>
          <p:cNvPr id="4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en-US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Easter Parades in Barcelona </a:t>
            </a:r>
            <a:r>
              <a:rPr lang="en-US" sz="53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Catalunya</a:t>
            </a:r>
            <a: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55776" y="2204864"/>
            <a:ext cx="4896544" cy="3921299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https://www.youtube.com/watch?time_continue=1&amp;v=kax0Lx7JCw0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Easter Parades in Barcelona Catalunya  (HD)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691680" y="2060848"/>
            <a:ext cx="6396203" cy="4797152"/>
          </a:xfrm>
          <a:prstGeom prst="rect">
            <a:avLst/>
          </a:prstGeom>
        </p:spPr>
      </p:pic>
      <p:pic>
        <p:nvPicPr>
          <p:cNvPr id="6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1412776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Видеозапись ночных </a:t>
            </a:r>
            <a:b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3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парадов на Страстную пятницу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699792" y="2780928"/>
            <a:ext cx="4824536" cy="3345235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https://www.youtube.com/watch?time_continue=1&amp;v=wEUVqvotC9U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Good Friday Night Parades in Barcelona, Catalunya (HD).mp4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331640" y="2132856"/>
            <a:ext cx="6300192" cy="4725144"/>
          </a:xfrm>
          <a:prstGeom prst="rect">
            <a:avLst/>
          </a:prstGeom>
        </p:spPr>
      </p:pic>
      <p:pic>
        <p:nvPicPr>
          <p:cNvPr id="6" name="Picture 2" descr="ÐÐ°ÑÑÐ¸Ð½ÐºÐ¸ Ð¿Ð¾ Ð·Ð°Ð¿ÑÐ¾ÑÑ ÑÐ¾Ð½Ñ Ð¿Ð°ÑÑÐ°Ð»ÑÐ½Ñ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1"/>
            <a:ext cx="9196748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180</Words>
  <Application>Microsoft Office PowerPoint</Application>
  <PresentationFormat>Экран (4:3)</PresentationFormat>
  <Paragraphs>28</Paragraphs>
  <Slides>14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Пасха в Испании.</vt:lpstr>
      <vt:lpstr>Пасха в Испании. </vt:lpstr>
      <vt:lpstr>КАК ПРОХОДИТ ПАСХА  В ИСПАНИИ </vt:lpstr>
      <vt:lpstr>«Торрихас» и «Фламенкинес»</vt:lpstr>
      <vt:lpstr>Слайд 5</vt:lpstr>
      <vt:lpstr>Пасхальные кушанья </vt:lpstr>
      <vt:lpstr>Слайд 7</vt:lpstr>
      <vt:lpstr> Easter Parades in Barcelona Catalunya </vt:lpstr>
      <vt:lpstr>Видеозапись ночных  парадов на Страстную пятницу </vt:lpstr>
      <vt:lpstr>Даты пасхальной недели  (Святой недели) 2018 </vt:lpstr>
      <vt:lpstr>Великая суббота (31 март)</vt:lpstr>
      <vt:lpstr>Пасха</vt:lpstr>
      <vt:lpstr>Второй день Пасхи (02 апрель) </vt:lpstr>
      <vt:lpstr>Источник информации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62</cp:revision>
  <dcterms:created xsi:type="dcterms:W3CDTF">2018-04-01T14:58:56Z</dcterms:created>
  <dcterms:modified xsi:type="dcterms:W3CDTF">2018-04-03T12:22:11Z</dcterms:modified>
</cp:coreProperties>
</file>