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7" autoAdjust="0"/>
    <p:restoredTop sz="94660"/>
  </p:normalViewPr>
  <p:slideViewPr>
    <p:cSldViewPr>
      <p:cViewPr varScale="1">
        <p:scale>
          <a:sx n="103" d="100"/>
          <a:sy n="103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lifeglobe.net/places/details?id=142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ifeglobe.net/blogs/details?id=971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lifeglobe.net/places/details?id=142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orre pendente di Pis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7649443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60648"/>
            <a:ext cx="5832648" cy="2132856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ПИЗАНСКАЯ ПАДАЮЩАЯ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602128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12360" y="609329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10</a:t>
            </a:r>
            <a:endParaRPr lang="ru-RU" b="1" dirty="0"/>
          </a:p>
        </p:txBody>
      </p:sp>
      <p:pic>
        <p:nvPicPr>
          <p:cNvPr id="3" name="Рисунок 2" descr="Torre pendente di Pis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031874"/>
            <a:ext cx="6885061" cy="520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458_o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836712"/>
            <a:ext cx="7104789" cy="532859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TextBox 1"/>
          <p:cNvSpPr txBox="1"/>
          <p:nvPr/>
        </p:nvSpPr>
        <p:spPr>
          <a:xfrm>
            <a:off x="7596336" y="630932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11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68344" y="63093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12</a:t>
            </a:r>
            <a:endParaRPr lang="ru-RU" b="1" dirty="0"/>
          </a:p>
        </p:txBody>
      </p:sp>
      <p:pic>
        <p:nvPicPr>
          <p:cNvPr id="3" name="Рисунок 2" descr="Torre pendente di Pis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554037"/>
            <a:ext cx="5616623" cy="5827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uomo Santa Maria Assunt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9018" y="692696"/>
            <a:ext cx="6164982" cy="4754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" name="TextBox 1"/>
          <p:cNvSpPr txBox="1"/>
          <p:nvPr/>
        </p:nvSpPr>
        <p:spPr>
          <a:xfrm>
            <a:off x="7956376" y="63093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13</a:t>
            </a:r>
            <a:endParaRPr lang="ru-RU" b="1" dirty="0"/>
          </a:p>
        </p:txBody>
      </p:sp>
      <p:pic>
        <p:nvPicPr>
          <p:cNvPr id="3" name="Рисунок 2" descr="Duomo Santa Maria Assunt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4324985" cy="574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isa-bashnja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196752"/>
            <a:ext cx="7560840" cy="504056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7596336" y="623731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14</a:t>
            </a:r>
            <a:endParaRPr lang="ru-RU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84368" y="609329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15</a:t>
            </a:r>
            <a:endParaRPr lang="ru-RU" b="1" dirty="0"/>
          </a:p>
        </p:txBody>
      </p:sp>
      <p:pic>
        <p:nvPicPr>
          <p:cNvPr id="3" name="Рисунок 2" descr="Duomo di Pis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2362"/>
            <a:ext cx="7200800" cy="540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uomo Santa Maria Assunt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748883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7308304" y="630932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16</a:t>
            </a:r>
            <a:endParaRPr lang="ru-RU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8148" y="607220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17</a:t>
            </a:r>
            <a:endParaRPr lang="ru-RU" b="1" dirty="0"/>
          </a:p>
        </p:txBody>
      </p:sp>
      <p:pic>
        <p:nvPicPr>
          <p:cNvPr id="3" name="Рисунок 2" descr="img9 СВЕРХУ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460" y="968084"/>
            <a:ext cx="5328746" cy="4961246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талия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0"/>
            <a:ext cx="8892480" cy="561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7452320" y="645333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изанская-башн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674" y="451485"/>
            <a:ext cx="9105325" cy="592984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7812360" y="645333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e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738" y="828674"/>
            <a:ext cx="8535718" cy="582562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8063880" y="648866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izanskaya-bashn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764704"/>
            <a:ext cx="7176120" cy="538209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TextBox 1"/>
          <p:cNvSpPr txBox="1"/>
          <p:nvPr/>
        </p:nvSpPr>
        <p:spPr>
          <a:xfrm>
            <a:off x="8028384" y="638132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pic>
        <p:nvPicPr>
          <p:cNvPr id="3" name="Рисунок 2" descr="t4099-self-portrait-isaac-claesz-van-swanenbur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620688"/>
            <a:ext cx="2737546" cy="352839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TextBox 3"/>
          <p:cNvSpPr txBox="1"/>
          <p:nvPr/>
        </p:nvSpPr>
        <p:spPr>
          <a:xfrm>
            <a:off x="3059832" y="76470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C00000"/>
                </a:solidFill>
              </a:rPr>
              <a:t>Боннано</a:t>
            </a:r>
            <a:r>
              <a:rPr lang="ru-RU" sz="2800" b="1" dirty="0" smtClean="0">
                <a:solidFill>
                  <a:srgbClr val="C00000"/>
                </a:solidFill>
              </a:rPr>
              <a:t> Пизано 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orre pendente di Pis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276872"/>
            <a:ext cx="5749925" cy="4324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2" name="Рисунок 1" descr="пизанская башня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104456" cy="4243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7740352" y="616530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72400" y="6093296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pic>
        <p:nvPicPr>
          <p:cNvPr id="5" name="Рисунок 4" descr="oJIByOihJM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980728"/>
            <a:ext cx="7272808" cy="5454606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талия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764704"/>
            <a:ext cx="496855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4" name="Рисунок 3" descr="Torre pendente di Pis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620688"/>
            <a:ext cx="4324985" cy="574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8244408" y="6381328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8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84368" y="623731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9</a:t>
            </a:r>
            <a:endParaRPr lang="ru-RU" b="1" dirty="0"/>
          </a:p>
        </p:txBody>
      </p:sp>
      <p:pic>
        <p:nvPicPr>
          <p:cNvPr id="3" name="Рисунок 2" descr="w300_85_1289904458_Galileo-Galile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052736"/>
            <a:ext cx="6014786" cy="5112568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50</TotalTime>
  <Words>21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ПИЗАНСКАЯ ПАДАЮЩАЯ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ПИЗАНСКАЯ ПАДАЮЩАЯ</dc:title>
  <dc:creator>Dmitry</dc:creator>
  <cp:lastModifiedBy>47-ПК-15</cp:lastModifiedBy>
  <cp:revision>7</cp:revision>
  <dcterms:created xsi:type="dcterms:W3CDTF">2015-09-14T20:07:18Z</dcterms:created>
  <dcterms:modified xsi:type="dcterms:W3CDTF">2015-09-17T06:38:30Z</dcterms:modified>
</cp:coreProperties>
</file>