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6" r:id="rId3"/>
    <p:sldId id="257" r:id="rId4"/>
    <p:sldId id="275" r:id="rId5"/>
    <p:sldId id="259" r:id="rId6"/>
    <p:sldId id="274" r:id="rId7"/>
    <p:sldId id="277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8" r:id="rId22"/>
    <p:sldId id="279" r:id="rId23"/>
    <p:sldId id="280" r:id="rId24"/>
    <p:sldId id="281" r:id="rId25"/>
    <p:sldId id="282" r:id="rId26"/>
    <p:sldId id="284" r:id="rId27"/>
    <p:sldId id="28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427" autoAdjust="0"/>
  </p:normalViewPr>
  <p:slideViewPr>
    <p:cSldViewPr>
      <p:cViewPr varScale="1">
        <p:scale>
          <a:sx n="66" d="100"/>
          <a:sy n="66" d="100"/>
        </p:scale>
        <p:origin x="63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4"/>
            <a:ext cx="7772400" cy="4214841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Пластилинография</a:t>
            </a:r>
            <a:r>
              <a:rPr lang="ru-RU" dirty="0" smtClean="0"/>
              <a:t> как метод коррекции эмоциональных нарушений у детей дошкольного возраста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643446"/>
            <a:ext cx="6400800" cy="1600200"/>
          </a:xfrm>
        </p:spPr>
        <p:txBody>
          <a:bodyPr/>
          <a:lstStyle/>
          <a:p>
            <a:r>
              <a:rPr lang="ru-RU" dirty="0" err="1" smtClean="0"/>
              <a:t>Бандурина</a:t>
            </a:r>
            <a:r>
              <a:rPr lang="ru-RU" dirty="0" smtClean="0"/>
              <a:t> Н. С.</a:t>
            </a:r>
          </a:p>
          <a:p>
            <a:r>
              <a:rPr lang="ru-RU" dirty="0" smtClean="0"/>
              <a:t>Санаторная группа</a:t>
            </a:r>
          </a:p>
          <a:p>
            <a:r>
              <a:rPr lang="ru-RU" dirty="0" smtClean="0"/>
              <a:t>г.Бакал  2017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Птицы нашего края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Голубь</a:t>
            </a:r>
            <a:endParaRPr lang="ru-RU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Детские  работы</a:t>
            </a:r>
            <a:endParaRPr lang="ru-RU" dirty="0"/>
          </a:p>
        </p:txBody>
      </p:sp>
      <p:pic>
        <p:nvPicPr>
          <p:cNvPr id="12" name="Содержимое 11" descr="SAM_0429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922786"/>
            <a:ext cx="4040188" cy="3030141"/>
          </a:xfrm>
        </p:spPr>
      </p:pic>
      <p:pic>
        <p:nvPicPr>
          <p:cNvPr id="13" name="Содержимое 12" descr="SAM_0431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922191"/>
            <a:ext cx="4041775" cy="3031331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Овощи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Огурец (средний возраст)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Помидор (старший возраст)</a:t>
            </a:r>
            <a:endParaRPr lang="ru-RU" dirty="0"/>
          </a:p>
        </p:txBody>
      </p:sp>
      <p:pic>
        <p:nvPicPr>
          <p:cNvPr id="7" name="Содержимое 6" descr="SAM_0435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922786"/>
            <a:ext cx="4040188" cy="3030141"/>
          </a:xfrm>
        </p:spPr>
      </p:pic>
      <p:pic>
        <p:nvPicPr>
          <p:cNvPr id="8" name="Содержимое 7" descr="SAM_0437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922191"/>
            <a:ext cx="4041775" cy="3031331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/>
          <a:lstStyle/>
          <a:p>
            <a:pPr algn="ctr"/>
            <a:r>
              <a:rPr lang="ru-RU" dirty="0" smtClean="0"/>
              <a:t>Фрукты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Яблоко(старший возраст)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Груша(старший возраст)</a:t>
            </a:r>
            <a:endParaRPr lang="ru-RU" dirty="0"/>
          </a:p>
        </p:txBody>
      </p:sp>
      <p:pic>
        <p:nvPicPr>
          <p:cNvPr id="7" name="Содержимое 6" descr="SAM_0438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922786"/>
            <a:ext cx="4040188" cy="3030141"/>
          </a:xfrm>
        </p:spPr>
      </p:pic>
      <p:pic>
        <p:nvPicPr>
          <p:cNvPr id="8" name="Содержимое 7" descr="SAM_0436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924034" y="3148404"/>
            <a:ext cx="4041775" cy="3031331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Овощи, фрукты</a:t>
            </a:r>
            <a:endParaRPr lang="ru-RU" dirty="0"/>
          </a:p>
        </p:txBody>
      </p:sp>
      <p:pic>
        <p:nvPicPr>
          <p:cNvPr id="4" name="Содержимое 3" descr="SAM_0434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Светофор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Средний возраст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Старший возраст</a:t>
            </a:r>
            <a:endParaRPr lang="ru-RU" dirty="0"/>
          </a:p>
        </p:txBody>
      </p:sp>
      <p:pic>
        <p:nvPicPr>
          <p:cNvPr id="7" name="Содержимое 6" descr="SAM_0442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57200" y="2922786"/>
            <a:ext cx="4040188" cy="3030141"/>
          </a:xfrm>
        </p:spPr>
      </p:pic>
      <p:pic>
        <p:nvPicPr>
          <p:cNvPr id="8" name="Содержимое 7" descr="SAM_0441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645025" y="2922191"/>
            <a:ext cx="4041775" cy="3031331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Светофор</a:t>
            </a:r>
            <a:endParaRPr lang="ru-RU" dirty="0"/>
          </a:p>
        </p:txBody>
      </p:sp>
      <p:pic>
        <p:nvPicPr>
          <p:cNvPr id="4" name="Содержимое 3" descr="SAM_043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45708" y="1935163"/>
            <a:ext cx="5498060" cy="4389437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Рыбка(средний возраст)</a:t>
            </a:r>
            <a:endParaRPr lang="ru-RU" dirty="0"/>
          </a:p>
        </p:txBody>
      </p:sp>
      <p:pic>
        <p:nvPicPr>
          <p:cNvPr id="7" name="Содержимое 6" descr="SAM_0446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623344"/>
            <a:ext cx="4038600" cy="3028950"/>
          </a:xfrm>
        </p:spPr>
      </p:pic>
      <p:pic>
        <p:nvPicPr>
          <p:cNvPr id="8" name="Содержимое 7" descr="SAM_0447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623344"/>
            <a:ext cx="4038600" cy="302895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Аквариум(старший возраст)</a:t>
            </a:r>
            <a:endParaRPr lang="ru-RU" dirty="0"/>
          </a:p>
        </p:txBody>
      </p:sp>
      <p:pic>
        <p:nvPicPr>
          <p:cNvPr id="9" name="Содержимое 8" descr="SAM_0444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623344"/>
            <a:ext cx="4038600" cy="3028950"/>
          </a:xfrm>
        </p:spPr>
      </p:pic>
      <p:pic>
        <p:nvPicPr>
          <p:cNvPr id="10" name="Содержимое 9" descr="SAM_0443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48200" y="2623344"/>
            <a:ext cx="3781452" cy="302895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857256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4" name="Содержимое 3" descr="SAM_044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1796782" y="1992042"/>
            <a:ext cx="5550435" cy="4181484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Выкладывание макаронами</a:t>
            </a:r>
            <a:endParaRPr lang="ru-RU" dirty="0"/>
          </a:p>
        </p:txBody>
      </p:sp>
      <p:pic>
        <p:nvPicPr>
          <p:cNvPr id="9" name="Содержимое 8" descr="SAM_0465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2857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03887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Работа с </a:t>
            </a:r>
            <a:r>
              <a:rPr lang="ru-RU" b="1" dirty="0" smtClean="0"/>
              <a:t>пластилином</a:t>
            </a:r>
            <a:r>
              <a:rPr lang="ru-RU" dirty="0" smtClean="0"/>
              <a:t> помогает ребенку выразить эмоции, свое видение окружающего мира и свое отношение к нему, сформировать эстетический вкус, </a:t>
            </a:r>
            <a:r>
              <a:rPr lang="ru-RU" b="1" dirty="0" smtClean="0"/>
              <a:t>развить гибкость</a:t>
            </a:r>
            <a:r>
              <a:rPr lang="ru-RU" dirty="0" smtClean="0"/>
              <a:t>, координацию, мелкую моторику пальцев. Ребенок постепенно и незаметно для самого себя овладевает искусством планирования и у него формируется умение доводить работу до конца. Одновременно воспитываются культура общения, нормы поведения, познавательный интерес, самостоятельность, уверенность в своих силах, индивидуальность, инициативность, характер ребенка, умение работать в сотворчестве.</a:t>
            </a:r>
          </a:p>
          <a:p>
            <a:r>
              <a:rPr lang="ru-RU" dirty="0" smtClean="0"/>
              <a:t>Работая с пластилином, дети могут выплеснуть негативные и закрепить позитивные эмоции через лепку.</a:t>
            </a:r>
          </a:p>
          <a:p>
            <a:r>
              <a:rPr lang="ru-RU" dirty="0" smtClean="0"/>
              <a:t> Занятия </a:t>
            </a:r>
            <a:r>
              <a:rPr lang="ru-RU" dirty="0" err="1" smtClean="0"/>
              <a:t>пластилинографией</a:t>
            </a:r>
            <a:r>
              <a:rPr lang="ru-RU" dirty="0" smtClean="0"/>
              <a:t> создают атмосферу непринужденности, способствуют развитию инициативы, самостоятельности детей, создают эмоционально-положительное отношение к деятельности, развивают творческие способности.</a:t>
            </a:r>
          </a:p>
          <a:p>
            <a:r>
              <a:rPr lang="ru-RU" dirty="0" smtClean="0"/>
              <a:t>Важным условием </a:t>
            </a:r>
            <a:r>
              <a:rPr lang="ru-RU" b="1" dirty="0" smtClean="0"/>
              <a:t>развития</a:t>
            </a:r>
            <a:r>
              <a:rPr lang="ru-RU" dirty="0" smtClean="0"/>
              <a:t> детского творчества при использовании данной техники является создание эмоционально-благополучной атмосферы. В результате детской деятельности, важен не только сам продукт деятельности, но и положительные эмоции, хорошее настроение, доверительная атмосфера, желание творить!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Выкладывание узора из ракушек</a:t>
            </a:r>
            <a:endParaRPr lang="ru-RU" dirty="0"/>
          </a:p>
        </p:txBody>
      </p:sp>
      <p:pic>
        <p:nvPicPr>
          <p:cNvPr id="9" name="Содержимое 8" descr="SAM_0466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14480" y="2110232"/>
            <a:ext cx="6072230" cy="4144538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Выкладывание узора из крупы</a:t>
            </a:r>
            <a:endParaRPr lang="ru-RU" dirty="0"/>
          </a:p>
        </p:txBody>
      </p:sp>
      <p:pic>
        <p:nvPicPr>
          <p:cNvPr id="4" name="Содержимое 3" descr="SAM_0467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57290" y="1859529"/>
            <a:ext cx="6786610" cy="4832889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Рисование палочкой </a:t>
            </a:r>
            <a:endParaRPr lang="ru-RU" dirty="0"/>
          </a:p>
        </p:txBody>
      </p:sp>
      <p:pic>
        <p:nvPicPr>
          <p:cNvPr id="6" name="Содержимое 5" descr="SAM_0469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Выкладывание узора из бисера</a:t>
            </a:r>
            <a:endParaRPr lang="ru-RU" dirty="0"/>
          </a:p>
        </p:txBody>
      </p:sp>
      <p:pic>
        <p:nvPicPr>
          <p:cNvPr id="4" name="Содержимое 3" descr="SAM_0471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Рисование узора вилками</a:t>
            </a:r>
            <a:endParaRPr lang="ru-RU" dirty="0"/>
          </a:p>
        </p:txBody>
      </p:sp>
      <p:pic>
        <p:nvPicPr>
          <p:cNvPr id="4" name="Содержимое 3" descr="SAM_0470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/>
              <a:t>Результат:Выставка</a:t>
            </a:r>
            <a:r>
              <a:rPr lang="ru-RU" dirty="0" smtClean="0"/>
              <a:t> детских работ</a:t>
            </a:r>
            <a:endParaRPr lang="ru-RU" dirty="0"/>
          </a:p>
        </p:txBody>
      </p:sp>
      <p:pic>
        <p:nvPicPr>
          <p:cNvPr id="4" name="Содержимое 3" descr="SAM_047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14480" y="1935163"/>
            <a:ext cx="5783811" cy="4422795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SAM_0473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57290" y="2071678"/>
            <a:ext cx="6468644" cy="3500462"/>
          </a:xfr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 Итог: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357298"/>
            <a:ext cx="8229600" cy="43891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                          </a:t>
            </a:r>
          </a:p>
          <a:p>
            <a:pPr>
              <a:buNone/>
            </a:pPr>
            <a:r>
              <a:rPr lang="ru-RU" dirty="0" smtClean="0"/>
              <a:t>      </a:t>
            </a:r>
            <a:r>
              <a:rPr lang="ru-RU" sz="3200" b="1" dirty="0" smtClean="0">
                <a:latin typeface="Monotype Corsiva" pitchFamily="66" charset="0"/>
              </a:rPr>
              <a:t>Необыкновенное ощущение радости детей  и  большое желание вновь встретиться для работы с этим художественным материалом. Ведь даже те, кто не всегда удачно выполнял рисунки или не совсем любил рисовать работал с большим воодушевлением. Результат, как правило, отличный - все творческие работы получаются великолепными. Ребята довольны.</a:t>
            </a:r>
            <a:endParaRPr lang="ru-RU" sz="3200" b="1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28588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/>
              <a:t>Цель проекта</a:t>
            </a:r>
            <a:r>
              <a:rPr lang="ru-RU" sz="3200" dirty="0" smtClean="0"/>
              <a:t>: </a:t>
            </a:r>
            <a:r>
              <a:rPr lang="ru-RU" sz="2700" b="1" dirty="0" smtClean="0"/>
              <a:t>Коррекция эмоциональных нарушений детей дошкольного возраста посредством </a:t>
            </a:r>
            <a:r>
              <a:rPr lang="ru-RU" sz="2700" b="1" dirty="0" err="1" smtClean="0"/>
              <a:t>пластилинографии</a:t>
            </a:r>
            <a:r>
              <a:rPr lang="ru-RU" sz="2700" b="1" dirty="0" smtClean="0"/>
              <a:t>.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None/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Задачи:</a:t>
            </a:r>
          </a:p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Продолжать знакомить детей с нетрадиционной техникой лепки – </a:t>
            </a:r>
            <a:r>
              <a:rPr lang="ru-RU" sz="2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пластилинографией</a:t>
            </a: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;</a:t>
            </a:r>
          </a:p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Формировать эмоционально-волевую сферу детей, развивать навыки  самоконтроля за выполняемыми действиями;</a:t>
            </a:r>
          </a:p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Способствовать социализации детей: развития у них трудовых навыков планирования работы  по реализации замысла, умения предвидеть результат и достигать его, при необходимости - вносить коррективы в первоначальный замысел.</a:t>
            </a:r>
          </a:p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Развивать самостоятельность, мелкую моторику рук.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143404"/>
          </a:xfrm>
        </p:spPr>
        <p:txBody>
          <a:bodyPr/>
          <a:lstStyle/>
          <a:p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воспитатель, дети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Сроки реализации проекта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 февраль 2017 – март 2017 г.</a:t>
            </a:r>
          </a:p>
          <a:p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Тип проекта: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творческий, групповой.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Материалы для </a:t>
            </a:r>
            <a:r>
              <a:rPr lang="ru-RU" dirty="0" err="1" smtClean="0"/>
              <a:t>пластилинографии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Пластилин</a:t>
            </a:r>
          </a:p>
          <a:p>
            <a:r>
              <a:rPr lang="ru-RU" dirty="0" smtClean="0"/>
              <a:t>Картон</a:t>
            </a:r>
          </a:p>
          <a:p>
            <a:r>
              <a:rPr lang="ru-RU" dirty="0" smtClean="0"/>
              <a:t>Шаблоны</a:t>
            </a:r>
          </a:p>
          <a:p>
            <a:r>
              <a:rPr lang="ru-RU" dirty="0" smtClean="0"/>
              <a:t>Крупы</a:t>
            </a:r>
          </a:p>
          <a:p>
            <a:r>
              <a:rPr lang="ru-RU" dirty="0" smtClean="0"/>
              <a:t>Бисер</a:t>
            </a:r>
          </a:p>
          <a:p>
            <a:r>
              <a:rPr lang="ru-RU" dirty="0" smtClean="0"/>
              <a:t>Макароны</a:t>
            </a:r>
          </a:p>
          <a:p>
            <a:r>
              <a:rPr lang="ru-RU" dirty="0" smtClean="0"/>
              <a:t>Палочки для рисования</a:t>
            </a:r>
          </a:p>
          <a:p>
            <a:r>
              <a:rPr lang="ru-RU" dirty="0" smtClean="0"/>
              <a:t>Ракушки и т.д.</a:t>
            </a:r>
            <a:endParaRPr lang="ru-RU" dirty="0"/>
          </a:p>
        </p:txBody>
      </p:sp>
      <p:pic>
        <p:nvPicPr>
          <p:cNvPr id="4" name="Рисунок 3" descr="SAM_0454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4303" y="1857364"/>
            <a:ext cx="4503977" cy="295574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ПЛАСТИЛИНОГРАФИЯ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вид декоративно-прикладного искусства, представляющий собой создания лепных картин с изображением более или менее выпуклых,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полуобъёмных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объектов на горизонтальной поверхности.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/>
          <a:lstStyle/>
          <a:p>
            <a:pPr algn="ctr"/>
            <a:r>
              <a:rPr lang="ru-RU" dirty="0" smtClean="0"/>
              <a:t>План реализации проекта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071546"/>
          <a:ext cx="8229600" cy="53258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1570"/>
                <a:gridCol w="3500462"/>
                <a:gridCol w="3657568"/>
              </a:tblGrid>
              <a:tr h="394857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Совместная деятельность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Самостоятельная деятельность</a:t>
                      </a:r>
                      <a:endParaRPr lang="ru-RU" dirty="0"/>
                    </a:p>
                  </a:txBody>
                  <a:tcPr/>
                </a:tc>
              </a:tr>
              <a:tr h="691000">
                <a:tc rowSpan="4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Февраль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Елочка-</a:t>
                      </a:r>
                      <a:r>
                        <a:rPr lang="ru-RU" baseline="0" dirty="0" smtClean="0"/>
                        <a:t> красавица(старший возраст)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Рисование палочками на пластилине</a:t>
                      </a:r>
                      <a:endParaRPr lang="ru-RU" dirty="0"/>
                    </a:p>
                  </a:txBody>
                  <a:tcPr/>
                </a:tc>
              </a:tr>
              <a:tr h="69100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Светофор</a:t>
                      </a:r>
                      <a:r>
                        <a:rPr lang="ru-RU" baseline="0" dirty="0" smtClean="0"/>
                        <a:t> (средний, старший возраст)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Выкладывание узора</a:t>
                      </a:r>
                      <a:r>
                        <a:rPr lang="ru-RU" baseline="0" dirty="0" smtClean="0"/>
                        <a:t> из макарон</a:t>
                      </a:r>
                      <a:endParaRPr lang="ru-RU" dirty="0"/>
                    </a:p>
                  </a:txBody>
                  <a:tcPr/>
                </a:tc>
              </a:tr>
              <a:tr h="69256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Рыбка в аквариуме(средний возраст)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Выкладывание узора</a:t>
                      </a:r>
                      <a:r>
                        <a:rPr lang="ru-RU" baseline="0" dirty="0" smtClean="0"/>
                        <a:t> из макарон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691000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Аквариум (старший возраст)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Выкладывание узора</a:t>
                      </a:r>
                      <a:r>
                        <a:rPr lang="ru-RU" baseline="0" dirty="0" smtClean="0"/>
                        <a:t> из ракушек</a:t>
                      </a:r>
                      <a:endParaRPr lang="ru-RU" dirty="0"/>
                    </a:p>
                  </a:txBody>
                  <a:tcPr/>
                </a:tc>
              </a:tr>
              <a:tr h="523446">
                <a:tc rowSpan="3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Март</a:t>
                      </a:r>
                      <a:endParaRPr lang="ru-RU" dirty="0"/>
                    </a:p>
                  </a:txBody>
                  <a:tcPr vert="vert270"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Солнышко лучистое (младший, средний, старший возраст)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Рисование  узора вилками</a:t>
                      </a:r>
                      <a:endParaRPr lang="ru-RU" dirty="0"/>
                    </a:p>
                  </a:txBody>
                  <a:tcPr/>
                </a:tc>
              </a:tr>
              <a:tr h="500066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Овощи, фрукты (средний, старший  возраст)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Выкладывание узора</a:t>
                      </a:r>
                      <a:r>
                        <a:rPr lang="ru-RU" baseline="0" dirty="0" smtClean="0"/>
                        <a:t> из бисера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57150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Птицы</a:t>
                      </a:r>
                      <a:r>
                        <a:rPr lang="ru-RU" baseline="0" dirty="0" smtClean="0"/>
                        <a:t> нашего края </a:t>
                      </a:r>
                      <a:r>
                        <a:rPr lang="ru-RU" dirty="0" smtClean="0"/>
                        <a:t>(старший возраст)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Выкладывание узора</a:t>
                      </a:r>
                      <a:r>
                        <a:rPr lang="ru-RU" baseline="0" dirty="0" smtClean="0"/>
                        <a:t> из крупы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Солнышко лучистое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Младший возраст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Средний возраст</a:t>
            </a:r>
            <a:endParaRPr lang="ru-RU" dirty="0"/>
          </a:p>
        </p:txBody>
      </p:sp>
      <p:pic>
        <p:nvPicPr>
          <p:cNvPr id="5" name="Содержимое 4" descr="SAM_0421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922786"/>
            <a:ext cx="4040188" cy="3030141"/>
          </a:xfrm>
        </p:spPr>
      </p:pic>
      <p:pic>
        <p:nvPicPr>
          <p:cNvPr id="6" name="Содержимое 5" descr="SAM_0422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922191"/>
            <a:ext cx="4041775" cy="303133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Солнышко лучистое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Старший возраст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Детские работы</a:t>
            </a:r>
            <a:endParaRPr lang="ru-RU" dirty="0"/>
          </a:p>
        </p:txBody>
      </p:sp>
      <p:pic>
        <p:nvPicPr>
          <p:cNvPr id="7" name="Содержимое 6" descr="SAM_0420.JPG"/>
          <p:cNvPicPr>
            <a:picLocks noGrp="1" noChangeAspect="1"/>
          </p:cNvPicPr>
          <p:nvPr>
            <p:ph sz="quarter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922786"/>
            <a:ext cx="4040188" cy="3030141"/>
          </a:xfrm>
        </p:spPr>
      </p:pic>
      <p:pic>
        <p:nvPicPr>
          <p:cNvPr id="8" name="Содержимое 7" descr="SAM_0418.JPG"/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2922191"/>
            <a:ext cx="4041775" cy="3031331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225</TotalTime>
  <Words>357</Words>
  <Application>Microsoft Office PowerPoint</Application>
  <PresentationFormat>Экран (4:3)</PresentationFormat>
  <Paragraphs>83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Calibri</vt:lpstr>
      <vt:lpstr>Constantia</vt:lpstr>
      <vt:lpstr>Monotype Corsiva</vt:lpstr>
      <vt:lpstr>Times New Roman</vt:lpstr>
      <vt:lpstr>Wingdings 2</vt:lpstr>
      <vt:lpstr>Поток</vt:lpstr>
      <vt:lpstr>Пластилинография как метод коррекции эмоциональных нарушений у детей дошкольного возраста</vt:lpstr>
      <vt:lpstr>Презентация PowerPoint</vt:lpstr>
      <vt:lpstr>Цель проекта: Коррекция эмоциональных нарушений детей дошкольного возраста посредством пластилинографии.</vt:lpstr>
      <vt:lpstr>Презентация PowerPoint</vt:lpstr>
      <vt:lpstr>Материалы для пластилинографии</vt:lpstr>
      <vt:lpstr>ПЛАСТИЛИНОГРАФИЯ </vt:lpstr>
      <vt:lpstr>План реализации проекта</vt:lpstr>
      <vt:lpstr>Солнышко лучистое</vt:lpstr>
      <vt:lpstr>Солнышко лучистое</vt:lpstr>
      <vt:lpstr>Птицы нашего края</vt:lpstr>
      <vt:lpstr>Овощи</vt:lpstr>
      <vt:lpstr>Фрукты</vt:lpstr>
      <vt:lpstr>Овощи, фрукты</vt:lpstr>
      <vt:lpstr>Светофор</vt:lpstr>
      <vt:lpstr>Светофор</vt:lpstr>
      <vt:lpstr>Рыбка(средний возраст)</vt:lpstr>
      <vt:lpstr>Аквариум(старший возраст)</vt:lpstr>
      <vt:lpstr>Презентация PowerPoint</vt:lpstr>
      <vt:lpstr>Выкладывание макаронами</vt:lpstr>
      <vt:lpstr>Выкладывание узора из ракушек</vt:lpstr>
      <vt:lpstr>Выкладывание узора из крупы</vt:lpstr>
      <vt:lpstr>Рисование палочкой </vt:lpstr>
      <vt:lpstr>Выкладывание узора из бисера</vt:lpstr>
      <vt:lpstr>Рисование узора вилками</vt:lpstr>
      <vt:lpstr>Результат:Выставка детских работ</vt:lpstr>
      <vt:lpstr>Презентация PowerPoint</vt:lpstr>
      <vt:lpstr> Итог: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Пластилинография как метод коррекции эмоциональных нарушений</dc:title>
  <dc:creator>User</dc:creator>
  <cp:lastModifiedBy>User</cp:lastModifiedBy>
  <cp:revision>26</cp:revision>
  <dcterms:created xsi:type="dcterms:W3CDTF">2017-03-19T09:24:19Z</dcterms:created>
  <dcterms:modified xsi:type="dcterms:W3CDTF">2018-04-03T12:46:01Z</dcterms:modified>
</cp:coreProperties>
</file>