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1" y="18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241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854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21360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7369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19872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4559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522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610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120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5076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83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65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817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441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195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06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31CC2-B23D-4554-AB1C-79125AEA4BF3}" type="datetimeFigureOut">
              <a:rPr lang="ru-RU" smtClean="0"/>
              <a:t>13.11.2017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425AF69-AF92-4154-BC76-55286EBA4B9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840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Практические задания по теме «Масштаб»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dirty="0" smtClean="0">
                <a:solidFill>
                  <a:srgbClr val="FF0000"/>
                </a:solidFill>
              </a:rPr>
              <a:t>Выполнила :</a:t>
            </a:r>
            <a:r>
              <a:rPr lang="ru-RU" sz="1800" dirty="0">
                <a:solidFill>
                  <a:srgbClr val="FF0000"/>
                </a:solidFill>
                <a:latin typeface="Trebuchet MS" panose="020B0603020202020204"/>
              </a:rPr>
              <a:t>Учитель географии первой квалификационной категории </a:t>
            </a:r>
          </a:p>
          <a:p>
            <a:pPr lvl="0" algn="r" defTabSz="457200">
              <a:lnSpc>
                <a:spcPct val="100000"/>
              </a:lnSpc>
              <a:buClr>
                <a:srgbClr val="90C226"/>
              </a:buClr>
              <a:buSzPct val="80000"/>
            </a:pPr>
            <a:r>
              <a:rPr lang="ru-RU" sz="1800" dirty="0">
                <a:solidFill>
                  <a:srgbClr val="FF0000"/>
                </a:solidFill>
                <a:latin typeface="Trebuchet MS" panose="020B0603020202020204"/>
              </a:rPr>
              <a:t>Ельшина Оксана Александровна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3223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Задание 1</a:t>
            </a:r>
            <a:br>
              <a:rPr lang="ru-RU" sz="2800" b="1" dirty="0" smtClean="0">
                <a:solidFill>
                  <a:srgbClr val="7030A0"/>
                </a:solidFill>
              </a:rPr>
            </a:br>
            <a:r>
              <a:rPr lang="ru-RU" sz="2800" b="1" dirty="0" smtClean="0">
                <a:solidFill>
                  <a:srgbClr val="7030A0"/>
                </a:solidFill>
              </a:rPr>
              <a:t>Используя топографическую карту (форзац 1 учебника) , определите расстояние от родника до родника</a:t>
            </a:r>
            <a:endParaRPr lang="ru-RU" sz="2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598821"/>
            <a:ext cx="8596668" cy="3442541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Ответ:     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48789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 Переведите численный масштаб в именованный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1. 1: 5000</a:t>
            </a:r>
          </a:p>
          <a:p>
            <a:r>
              <a:rPr lang="ru-RU" sz="3600" b="1" dirty="0" smtClean="0"/>
              <a:t>2. 1: 70 000</a:t>
            </a:r>
          </a:p>
          <a:p>
            <a:r>
              <a:rPr lang="ru-RU" sz="3600" b="1" dirty="0" smtClean="0"/>
              <a:t>3. 1: 200 000</a:t>
            </a:r>
          </a:p>
          <a:p>
            <a:r>
              <a:rPr lang="ru-RU" sz="3600" b="1" dirty="0" smtClean="0"/>
              <a:t>4. </a:t>
            </a:r>
            <a:r>
              <a:rPr lang="ru-RU" sz="3600" b="1" dirty="0"/>
              <a:t>1</a:t>
            </a:r>
            <a:r>
              <a:rPr lang="ru-RU" sz="3600" b="1" dirty="0" smtClean="0"/>
              <a:t>: 8 000 000</a:t>
            </a:r>
          </a:p>
          <a:p>
            <a:r>
              <a:rPr lang="ru-RU" sz="3600" b="1" dirty="0" smtClean="0"/>
              <a:t>5. 1: 40 000 000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130296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90C226"/>
                </a:solidFill>
              </a:rPr>
              <a:t>Задание </a:t>
            </a:r>
            <a:r>
              <a:rPr lang="ru-RU" dirty="0" smtClean="0">
                <a:solidFill>
                  <a:srgbClr val="90C226"/>
                </a:solidFill>
              </a:rPr>
              <a:t>3 </a:t>
            </a:r>
            <a:r>
              <a:rPr lang="ru-RU" dirty="0">
                <a:solidFill>
                  <a:srgbClr val="90C226"/>
                </a:solidFill>
              </a:rPr>
              <a:t>Переведите именованный </a:t>
            </a:r>
            <a:r>
              <a:rPr lang="ru-RU" dirty="0" smtClean="0">
                <a:solidFill>
                  <a:srgbClr val="90C226"/>
                </a:solidFill>
              </a:rPr>
              <a:t>масштаб в</a:t>
            </a:r>
            <a:r>
              <a:rPr lang="ru-RU" dirty="0">
                <a:solidFill>
                  <a:srgbClr val="90C226"/>
                </a:solidFill>
              </a:rPr>
              <a:t> численный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1. в 1 см 5 км</a:t>
            </a:r>
          </a:p>
          <a:p>
            <a:r>
              <a:rPr lang="ru-RU" sz="4400" b="1" dirty="0" smtClean="0"/>
              <a:t>2. в 1 см 40 м</a:t>
            </a:r>
          </a:p>
          <a:p>
            <a:r>
              <a:rPr lang="ru-RU" sz="4400" b="1" dirty="0" smtClean="0"/>
              <a:t>3. в 1 см 150 м</a:t>
            </a:r>
          </a:p>
          <a:p>
            <a:r>
              <a:rPr lang="ru-RU" sz="4400" b="1" dirty="0" smtClean="0"/>
              <a:t>4. в 1 см 65 км</a:t>
            </a:r>
          </a:p>
          <a:p>
            <a:r>
              <a:rPr lang="ru-RU" sz="4400" b="1" dirty="0" smtClean="0"/>
              <a:t>5. в 1 см 300 м 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19103921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</TotalTime>
  <Words>102</Words>
  <Application>Microsoft Office PowerPoint</Application>
  <PresentationFormat>Широкоэкранный</PresentationFormat>
  <Paragraphs>17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Грань</vt:lpstr>
      <vt:lpstr>Практические задания по теме «Масштаб»</vt:lpstr>
      <vt:lpstr>Задание 1 Используя топографическую карту (форзац 1 учебника) , определите расстояние от родника до родника</vt:lpstr>
      <vt:lpstr>Задание 2 Переведите численный масштаб в именованный </vt:lpstr>
      <vt:lpstr>Задание 3 Переведите именованный масштаб в численный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задания по теме «Масштаб»</dc:title>
  <dc:creator>Пользователь</dc:creator>
  <cp:lastModifiedBy>Пользователь</cp:lastModifiedBy>
  <cp:revision>2</cp:revision>
  <dcterms:created xsi:type="dcterms:W3CDTF">2017-11-13T11:35:39Z</dcterms:created>
  <dcterms:modified xsi:type="dcterms:W3CDTF">2017-11-13T11:47:16Z</dcterms:modified>
</cp:coreProperties>
</file>