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7" r:id="rId1"/>
  </p:sldMasterIdLst>
  <p:sldIdLst>
    <p:sldId id="256" r:id="rId2"/>
    <p:sldId id="275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62" r:id="rId11"/>
    <p:sldId id="266" r:id="rId12"/>
    <p:sldId id="274" r:id="rId13"/>
    <p:sldId id="270" r:id="rId14"/>
    <p:sldId id="279" r:id="rId15"/>
    <p:sldId id="276" r:id="rId16"/>
    <p:sldId id="271" r:id="rId17"/>
    <p:sldId id="265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5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Relationship Id="rId4" Type="http://schemas.openxmlformats.org/officeDocument/2006/relationships/image" Target="../media/image3.pn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bg>
      <p:bgPr>
        <a:blipFill dpi="0" rotWithShape="1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ользовательский макет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Picture Placeholder 2"/>
          <p:cNvSpPr>
            <a:spLocks noGrp="1"/>
          </p:cNvSpPr>
          <p:nvPr>
            <p:ph type="pic" idx="10" hasCustomPrompt="1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 hasCustomPrompt="1"/>
          </p:nvPr>
        </p:nvSpPr>
        <p:spPr>
          <a:xfrm>
            <a:off x="4714876" y="5072063"/>
            <a:ext cx="4143374" cy="571515"/>
          </a:xfr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 hasCustomPrompt="1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vert="horz" lIns="91440" tIns="45720" rIns="91440" bIns="45720"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r>
              <a:rPr lang="ru-RU" dirty="0" smtClean="0"/>
              <a:t>Место для фотографии</a:t>
            </a:r>
          </a:p>
          <a:p>
            <a:endParaRPr lang="ru-R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 hasCustomPrompt="1"/>
          </p:nvPr>
        </p:nvSpPr>
        <p:spPr>
          <a:xfrm>
            <a:off x="428625" y="5072074"/>
            <a:ext cx="4071937" cy="571489"/>
          </a:xfrm>
        </p:spPr>
        <p:txBody>
          <a:bodyPr vert="horz" lIns="91440" tIns="45720" rIns="91440" bIns="45720"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dirty="0" smtClean="0"/>
              <a:t>С</a:t>
            </a:r>
            <a:r>
              <a:rPr lang="en-US" dirty="0" smtClean="0"/>
              <a:t>lick to edit Master title style</a:t>
            </a:r>
            <a:endParaRPr lang="ru-RU" dirty="0" smtClean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Picture with Caption"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5140" y="0"/>
            <a:ext cx="2428860" cy="173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Место для фотографии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DC29-9D94-483E-B5EF-9C389F472BA3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70DC29-9D94-483E-B5EF-9C389F472BA3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audio" Target="../media/audio1.wav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1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43174" y="0"/>
            <a:ext cx="5972188" cy="12144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43174" y="1600200"/>
            <a:ext cx="6043626" cy="4114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70DC29-9D94-483E-B5EF-9C389F472BA3}" type="datetimeFigureOut">
              <a:rPr lang="ru-RU" smtClean="0"/>
              <a:pPr/>
              <a:t>03.04.2018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33BE68C-3238-45F1-AD19-CE744B8BFC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8" r:id="rId1"/>
    <p:sldLayoutId id="2147483819" r:id="rId2"/>
    <p:sldLayoutId id="2147483820" r:id="rId3"/>
    <p:sldLayoutId id="2147483821" r:id="rId4"/>
    <p:sldLayoutId id="2147483822" r:id="rId5"/>
    <p:sldLayoutId id="2147483823" r:id="rId6"/>
    <p:sldLayoutId id="2147483824" r:id="rId7"/>
    <p:sldLayoutId id="2147483825" r:id="rId8"/>
  </p:sldLayoutIdLst>
  <p:transition spd="slow">
    <p:dissolve/>
    <p:sndAc>
      <p:stSnd>
        <p:snd r:embed="rId10" name="chimes.wav"/>
      </p:stSnd>
    </p:sndAc>
  </p:transition>
  <p:txStyles>
    <p:titleStyle>
      <a:lvl1pPr algn="ctr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 rot="20711313">
            <a:off x="1328764" y="822114"/>
            <a:ext cx="7087729" cy="282206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Правила поведения за столом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 уроки этикета»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5429288" cy="1643074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Бандурина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Н.С.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МКДОУ «Детский сад №37»</a:t>
            </a:r>
          </a:p>
          <a:p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Бакал, 2018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86116" y="1000108"/>
            <a:ext cx="5693076" cy="5429288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                               </a:t>
            </a:r>
            <a:r>
              <a:rPr lang="ru-RU" sz="16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Народные песенки, </a:t>
            </a:r>
            <a:r>
              <a:rPr lang="ru-RU" sz="1600" b="0" i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16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«Ой, ладушки-ладушки, испечем оладушки!»;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«Умница, Катенька, ешь кашку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сладеньку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«Уж я Танюшке пирог испеку...»;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«Травка-муравка со сна поднялась...»;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«Сорока -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сорока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«Дай, молочка, буренушка...» (чешская народная песенка);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«Ты пасись, коровка, дольше...» (литовская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«Отличные пшеничные» (шведская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«На мельнице» (немецкая нар. пес);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«Пирог» (венгерская)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600" b="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 Писатели – детям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«Кто скорее допьет» С.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«Хозяюшка» В.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Донникова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Медвежатки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 Г. Бойко;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«Вкусная каша» 3. Александрова;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«Три каравая» И.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Дружников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 Маша обедает» С. 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Капутикян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«Азбука здоровья» С. Волков;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1600" b="0" dirty="0" err="1" smtClean="0">
                <a:latin typeface="Times New Roman" pitchFamily="18" charset="0"/>
                <a:cs typeface="Times New Roman" pitchFamily="18" charset="0"/>
              </a:rPr>
              <a:t>Алёнушка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>» Е. Благинина.</a:t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50006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Чтение художественной литературы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4654878"/>
          </a:xfrm>
        </p:spPr>
        <p:txBody>
          <a:bodyPr>
            <a:normAutofit fontScale="90000"/>
          </a:bodyPr>
          <a:lstStyle/>
          <a:p>
            <a:r>
              <a:rPr lang="ru-RU" sz="4400" b="1" i="1" dirty="0">
                <a:latin typeface="Times New Roman" pitchFamily="18" charset="0"/>
                <a:cs typeface="Times New Roman" pitchFamily="18" charset="0"/>
              </a:rPr>
              <a:t>Продуктивная </a:t>
            </a:r>
            <a: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  <a:t>деятельность</a:t>
            </a:r>
            <a:br>
              <a:rPr lang="ru-RU" sz="44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Рисование: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«Угостим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белочку орешками»,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«Накроем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стол красиво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»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Лепка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«Угощение для куклы».</a:t>
            </a:r>
            <a:br>
              <a:rPr lang="ru-RU" sz="3600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Аппликация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«Праздничная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салфетка».</a:t>
            </a:r>
            <a:r>
              <a:rPr lang="ru-RU" sz="3600" dirty="0"/>
              <a:t/>
            </a:r>
            <a:br>
              <a:rPr lang="ru-RU" sz="3600" dirty="0"/>
            </a:br>
            <a:endParaRPr lang="ru-RU" sz="36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Documents and Settings\Администратор\Рабочий стол\ЭОРы Ваулиной\картинки к занятиям\sad-13b.jpg"/>
          <p:cNvPicPr>
            <a:picLocks noGrp="1" noChangeAspect="1" noChangeArrowheads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357166"/>
            <a:ext cx="6500858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smtClean="0"/>
              <a:t>Затврак</a:t>
            </a:r>
            <a:endParaRPr lang="ru-RU" dirty="0"/>
          </a:p>
        </p:txBody>
      </p:sp>
      <p:sp>
        <p:nvSpPr>
          <p:cNvPr id="8" name="Текст 7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smtClean="0"/>
              <a:t>Час обеда подошел сели дружно все за стол.</a:t>
            </a:r>
            <a:endParaRPr lang="ru-RU" dirty="0"/>
          </a:p>
        </p:txBody>
      </p:sp>
      <p:pic>
        <p:nvPicPr>
          <p:cNvPr id="11" name="Рисунок 10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3" name="Рисунок 12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 spd="slow">
    <p:split orient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AM_0630.JPG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Сервировка стола к обеду</a:t>
            </a:r>
            <a:endParaRPr lang="ru-RU" dirty="0"/>
          </a:p>
        </p:txBody>
      </p:sp>
      <p:pic>
        <p:nvPicPr>
          <p:cNvPr id="8" name="Рисунок 7" descr="SAM_0626.JPG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Сервировка стола к завтраку</a:t>
            </a:r>
            <a:endParaRPr lang="ru-RU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Текст 7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Д/И « Встреча гостей»</a:t>
            </a:r>
            <a:endParaRPr lang="ru-RU" dirty="0"/>
          </a:p>
        </p:txBody>
      </p:sp>
      <p:pic>
        <p:nvPicPr>
          <p:cNvPr id="11" name="Рисунок 10" descr="SAM_0634.JPG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0" name="Текст 9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ru-RU" dirty="0" smtClean="0"/>
              <a:t>Д/И «Встреча гостей»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 flipH="1">
            <a:off x="8858249" y="5076825"/>
            <a:ext cx="45719" cy="566738"/>
          </a:xfrm>
        </p:spPr>
        <p:txBody>
          <a:bodyPr>
            <a:noAutofit/>
          </a:bodyPr>
          <a:lstStyle/>
          <a:p>
            <a:pPr marL="342900" indent="-342900" algn="l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                                 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/>
          </a:p>
        </p:txBody>
      </p:sp>
      <p:pic>
        <p:nvPicPr>
          <p:cNvPr id="14" name="Рисунок 13" descr="SAM_0636.JPG"/>
          <p:cNvPicPr>
            <a:picLocks noGrp="1" noChangeAspect="1"/>
          </p:cNvPicPr>
          <p:nvPr>
            <p:ph type="pic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Красиво накрытый стол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Угостим белочку орешками</a:t>
            </a:r>
            <a:endParaRPr lang="ru-RU" dirty="0"/>
          </a:p>
        </p:txBody>
      </p:sp>
      <p:pic>
        <p:nvPicPr>
          <p:cNvPr id="6" name="Рисунок 5" descr="SAM_0625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Рисунок 6" descr="SAM_0623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 spd="slow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SAM_0658.JPG"/>
          <p:cNvPicPr>
            <a:picLocks noGrp="1" noChangeAspect="1"/>
          </p:cNvPicPr>
          <p:nvPr>
            <p:ph type="pic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Рассматривание иллюстраций «Что такое хорошо, что такое плохо»</a:t>
            </a:r>
            <a:endParaRPr lang="ru-RU" dirty="0"/>
          </a:p>
        </p:txBody>
      </p:sp>
      <p:pic>
        <p:nvPicPr>
          <p:cNvPr id="8" name="Рисунок 7" descr="SAM_0643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Беседа «Правила поведения за столом» 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ru-RU" dirty="0" smtClean="0"/>
              <a:t>Пальчиковые игры</a:t>
            </a:r>
            <a:endParaRPr lang="ru-RU" dirty="0"/>
          </a:p>
        </p:txBody>
      </p:sp>
      <p:pic>
        <p:nvPicPr>
          <p:cNvPr id="8" name="Рисунок 7" descr="SAM_0664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Текст 6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Рассматривание иллюстраций «Как правильно себя вести за столом»</a:t>
            </a:r>
            <a:endParaRPr lang="ru-RU" dirty="0"/>
          </a:p>
        </p:txBody>
      </p:sp>
      <p:pic>
        <p:nvPicPr>
          <p:cNvPr id="11" name="Рисунок 10" descr="SAM_0671.JPG"/>
          <p:cNvPicPr>
            <a:picLocks noGrp="1" noChangeAspect="1"/>
          </p:cNvPicPr>
          <p:nvPr>
            <p:ph type="pic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</p:cSld>
  <p:clrMapOvr>
    <a:masterClrMapping/>
  </p:clrMapOvr>
  <p:transition spd="slow">
    <p:wheel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3583308"/>
          </a:xfrm>
        </p:spPr>
        <p:txBody>
          <a:bodyPr>
            <a:normAutofit/>
          </a:bodyPr>
          <a:lstStyle/>
          <a:p>
            <a:r>
              <a:rPr lang="ru-RU" sz="6000" dirty="0" smtClean="0"/>
              <a:t>Спасибо за внимание!</a:t>
            </a:r>
            <a:br>
              <a:rPr lang="ru-RU" sz="6000" dirty="0" smtClean="0"/>
            </a:br>
            <a:endParaRPr lang="ru-RU" sz="6000" dirty="0"/>
          </a:p>
        </p:txBody>
      </p:sp>
      <p:pic>
        <p:nvPicPr>
          <p:cNvPr id="3" name="Рисунок 2" descr="http://ds-13.ru/images/conf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2428868"/>
            <a:ext cx="3786214" cy="2266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00232" y="274320"/>
            <a:ext cx="6933456" cy="3583308"/>
          </a:xfrm>
        </p:spPr>
        <p:txBody>
          <a:bodyPr/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познавательный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Возраст детей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2-7 лет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Продолжительность проекта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долгосрочный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28860" y="274320"/>
            <a:ext cx="6504828" cy="322611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Проблема: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дети, начиная с дошкольного возраста, испытывают дефицит знаний о  нормах и правилах поведения за столом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274320"/>
            <a:ext cx="6219076" cy="4940630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Актуальность: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меняются времена, эпохи, люди, но вечным остаётся культура поведения за столом. Навыки поведения за столом приобретаются с раннего детства. Уже в 5-6 лет ребенок должен уметь правильно пользоваться вилкой, а с 7 лет и ножом, должен знать, как и что этим ножом можно резать, как есть, о чем ему можно, и о чем нельзя говорить за столом.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320040"/>
            <a:ext cx="5929354" cy="2966084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ru-RU" sz="4000" b="0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dirty="0" smtClean="0">
                <a:latin typeface="Times New Roman" pitchFamily="18" charset="0"/>
                <a:cs typeface="Times New Roman" pitchFamily="18" charset="0"/>
              </a:rPr>
              <a:t> воспитывать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культуру поведения за столом, правильное пользование столовыми приборами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http://ds-13.ru/images/lamp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104840">
            <a:off x="6760902" y="3336229"/>
            <a:ext cx="2059940" cy="2379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488" y="320040"/>
            <a:ext cx="5786478" cy="4680596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Задачи проекта: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1. Формировать навыки знаний этикета во время еды за столом;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2. Учить сохранять правильную позу во время еды;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3.  Приучать пользоваться ложкой, вилкой, бумажной салфеткой;</a:t>
            </a:r>
            <a:br>
              <a:rPr lang="ru-RU" sz="24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4.  Учить тому: что, чем и как едят (хлеб, котлета, салат, суп, каша, запеканка и др.).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7951" y="1071546"/>
            <a:ext cx="6718891" cy="5143536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Игровые упражнения –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«Расскажем 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Хрюше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, как правильно кушать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«Научим куклу Машу сервировке стола к обеду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«На дне рождения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«Что сначала, что потом», «Мишка-</a:t>
            </a:r>
            <a:r>
              <a:rPr lang="ru-RU" sz="2000" b="0" dirty="0" err="1">
                <a:latin typeface="Times New Roman" pitchFamily="18" charset="0"/>
                <a:cs typeface="Times New Roman" pitchFamily="18" charset="0"/>
              </a:rPr>
              <a:t>именник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 ждёт гостей».</a:t>
            </a:r>
            <a:br>
              <a:rPr lang="ru-RU" sz="2000" b="0" dirty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Сюжетно-ролевые игры – «Семья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«В кафе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428605"/>
            <a:ext cx="4464800" cy="5715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Социализация</a:t>
            </a:r>
            <a:r>
              <a:rPr lang="ru-RU" sz="2800" dirty="0" smtClean="0">
                <a:solidFill>
                  <a:schemeClr val="tx1"/>
                </a:solidFill>
              </a:rPr>
              <a:t> </a:t>
            </a:r>
            <a:endParaRPr lang="ru-RU" sz="28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214422"/>
            <a:ext cx="6400800" cy="4286280"/>
          </a:xfrm>
        </p:spPr>
        <p:txBody>
          <a:bodyPr>
            <a:noAutofit/>
          </a:bodyPr>
          <a:lstStyle/>
          <a:p>
            <a:pPr lvl="0">
              <a:lnSpc>
                <a:spcPct val="150000"/>
              </a:lnSpc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Беседы по теме:  «Как правильно вести себя за столом?», «Как правильно пользоваться столовыми приборами», «для чего нужна салфетка?», «Как правильно накрыть на стол», «мы принимаем гостей»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пальчиковые игры: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«Ой, ладушки-ладушки, испечем оладушки!»;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«Деток </a:t>
            </a:r>
            <a:r>
              <a:rPr lang="ru-RU" sz="2000" b="0" dirty="0">
                <a:latin typeface="Times New Roman" pitchFamily="18" charset="0"/>
                <a:cs typeface="Times New Roman" pitchFamily="18" charset="0"/>
              </a:rPr>
              <a:t>в гости пригласим, пирожками угостим», «Мы капусту рубим…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743200" y="214290"/>
            <a:ext cx="6400800" cy="71438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Познание 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1357298"/>
            <a:ext cx="6400800" cy="3529027"/>
          </a:xfrm>
        </p:spPr>
        <p:txBody>
          <a:bodyPr>
            <a:normAutofit fontScale="90000"/>
          </a:bodyPr>
          <a:lstStyle/>
          <a:p>
            <a:pPr lvl="0"/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общение :«Почему нельзя разговаривать во время еды?»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заучивание стихотворений на формирование у детей культурно-гигиенических навыков. </a:t>
            </a:r>
            <a:br>
              <a:rPr lang="ru-RU" sz="22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0" dirty="0">
                <a:latin typeface="Times New Roman" pitchFamily="18" charset="0"/>
                <a:cs typeface="Times New Roman" pitchFamily="18" charset="0"/>
              </a:rPr>
              <a:t>Рассматривание иллюстраций: «Что такое хорошо и что такое плохо? 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», </a:t>
            </a:r>
            <a:r>
              <a:rPr lang="ru-RU" sz="2200" b="0" dirty="0">
                <a:latin typeface="Times New Roman" pitchFamily="18" charset="0"/>
                <a:cs typeface="Times New Roman" pitchFamily="18" charset="0"/>
              </a:rPr>
              <a:t>«Поведение за столом</a:t>
            </a:r>
            <a:r>
              <a:rPr lang="ru-RU" sz="2200" b="0" dirty="0" smtClean="0">
                <a:latin typeface="Times New Roman" pitchFamily="18" charset="0"/>
                <a:cs typeface="Times New Roman" pitchFamily="18" charset="0"/>
              </a:rPr>
              <a:t>».</a:t>
            </a: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16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428604"/>
            <a:ext cx="6400800" cy="642942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Коммуникация. Развитие речи</a:t>
            </a: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325</TotalTime>
  <Words>277</Words>
  <Application>Microsoft Office PowerPoint</Application>
  <PresentationFormat>Экран (4:3)</PresentationFormat>
  <Paragraphs>33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5" baseType="lpstr">
      <vt:lpstr>Arial</vt:lpstr>
      <vt:lpstr>Calibri</vt:lpstr>
      <vt:lpstr>Segoe</vt:lpstr>
      <vt:lpstr>Segoe Script</vt:lpstr>
      <vt:lpstr>Times New Roman</vt:lpstr>
      <vt:lpstr>Тема11</vt:lpstr>
      <vt:lpstr>«Правила поведения за столом и уроки этикета»</vt:lpstr>
      <vt:lpstr>Тип проекта: познавательный Возраст детей: 2-7 лет Продолжительность проекта: долгосрочный </vt:lpstr>
      <vt:lpstr>   Проблема: дети, начиная с дошкольного возраста, испытывают дефицит знаний о  нормах и правилах поведения за столом</vt:lpstr>
      <vt:lpstr>Актуальность: меняются времена, эпохи, люди, но вечным остаётся культура поведения за столом. Навыки поведения за столом приобретаются с раннего детства. Уже в 5-6 лет ребенок должен уметь правильно пользоваться вилкой, а с 7 лет и ножом, должен знать, как и что этим ножом можно резать, как есть, о чем ему можно, и о чем нельзя говорить за столом.</vt:lpstr>
      <vt:lpstr>Цель проекта:  воспитывать культуру поведения за столом, правильное пользование столовыми приборами</vt:lpstr>
      <vt:lpstr>                       Задачи проекта:  1. Формировать навыки знаний этикета во время еды за столом; 2. Учить сохранять правильную позу во время еды; 3.  Приучать пользоваться ложкой, вилкой, бумажной салфеткой; 4.  Учить тому: что, чем и как едят (хлеб, котлета, салат, суп, каша, запеканка и др.).  </vt:lpstr>
      <vt:lpstr>Игровые упражнения – «Расскажем Хрюше, как правильно кушать», «Научим куклу Машу сервировке стола к обеду», «На дне рождения» Дидактические игры– «Что сначала, что потом», «Мишка-именник ждёт гостей». Игры и упражнения, направленные на развитие мелкой моторики рук, способствующие успешному освоению навыков самообслуживания и культурно-гигиенических навыков. Сюжетно-ролевые игры – «Семья», «В кафе».</vt:lpstr>
      <vt:lpstr>Беседы по теме:  «Как правильно вести себя за столом?», «Как правильно пользоваться столовыми приборами», «для чего нужна салфетка?», «Как правильно накрыть на стол», «мы принимаем гостей» пальчиковые игры: «Ой, ладушки-ладушки, испечем оладушки!»;  «Деток в гости пригласим, пирожками угостим», «Мы капусту рубим… ». </vt:lpstr>
      <vt:lpstr>общение :«Почему нельзя разговаривать во время еды?» заучивание стихотворений на формирование у детей культурно-гигиенических навыков.  Рассматривание иллюстраций: «Что такое хорошо и что такое плохо? », «Поведение за столом».  </vt:lpstr>
      <vt:lpstr>                               Народные песенки, потешки: «Ой, ладушки-ладушки, испечем оладушки!»; «Умница, Катенька, ешь кашку сладеньку...»; «Уж я Танюшке пирог испеку...»; «Травка-муравка со сна поднялась...»; «Сорока - сорока»; «Дай, молочка, буренушка...» (чешская народная песенка); «Ты пасись, коровка, дольше...» (литовская нар. пес); «Отличные пшеничные» (шведская нар. пес); «На мельнице» (немецкая нар. пес); «Пирог» (венгерская)                                          Писатели – детям «Кто скорее допьет» С. Капутикян» «Хозяюшка» В. Донникова; «Медвежатки» Г. Бойко; «Вкусная каша» 3. Александрова; «Три каравая» И. Дружников; « Маша обедает» С. Капутикян; «Азбука здоровья» С. Волков; «Алёнушка» Е. Благинина. </vt:lpstr>
      <vt:lpstr>Продуктивная деятельность  Рисование: «Угостим белочку орешками», «Накроем стол красиво» Лепка: «Угощение для куклы». Аппликация: «Праздничная салфетка». </vt:lpstr>
      <vt:lpstr>Презентация PowerPoint</vt:lpstr>
      <vt:lpstr>Презентация PowerPoint</vt:lpstr>
      <vt:lpstr>Презентация PowerPoint</vt:lpstr>
      <vt:lpstr>                                          </vt:lpstr>
      <vt:lpstr>Презентация PowerPoint</vt:lpstr>
      <vt:lpstr>Презентация PowerPoint</vt:lpstr>
      <vt:lpstr>Презентация PowerPoint</vt:lpstr>
      <vt:lpstr>Спасибо за внимание! 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проект: «Правила поведения за столом и уроки этикета»</dc:title>
  <dc:creator>Admin</dc:creator>
  <cp:lastModifiedBy>User</cp:lastModifiedBy>
  <cp:revision>37</cp:revision>
  <dcterms:created xsi:type="dcterms:W3CDTF">2013-05-05T09:10:21Z</dcterms:created>
  <dcterms:modified xsi:type="dcterms:W3CDTF">2018-04-03T12:47:13Z</dcterms:modified>
</cp:coreProperties>
</file>