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59" r:id="rId4"/>
    <p:sldId id="264" r:id="rId5"/>
    <p:sldId id="257" r:id="rId6"/>
    <p:sldId id="258" r:id="rId7"/>
    <p:sldId id="260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Авторы: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учитель начальных классов Бочкова С.Г.</a:t>
            </a:r>
          </a:p>
          <a:p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начальных классов </a:t>
            </a:r>
            <a:r>
              <a:rPr lang="ru-RU" sz="2400" dirty="0" err="1" smtClean="0">
                <a:solidFill>
                  <a:schemeClr val="tx1"/>
                </a:solidFill>
              </a:rPr>
              <a:t>Бушинова</a:t>
            </a:r>
            <a:r>
              <a:rPr lang="ru-RU" sz="2400" dirty="0" smtClean="0">
                <a:solidFill>
                  <a:schemeClr val="tx1"/>
                </a:solidFill>
              </a:rPr>
              <a:t> О.И.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по окружающему миру 3 класс УМК «Школа 21века»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965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60486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Екатерина занималась литературной деятельностью, оставив после себя большое собрание сочинений — записки, переводы,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басни, </a:t>
            </a:r>
            <a:r>
              <a:rPr lang="ru-RU" sz="2400" dirty="0"/>
              <a:t>сказки, </a:t>
            </a:r>
            <a:r>
              <a:rPr lang="ru-RU" sz="2400" dirty="0" err="1" smtClean="0"/>
              <a:t>комедиии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Она написала  </a:t>
            </a:r>
            <a:r>
              <a:rPr lang="ru-RU" sz="2400" dirty="0"/>
              <a:t>своему четырехлетнему внуку Александру, нравоучительную «Сказку о царевиче Хлоре</a:t>
            </a:r>
            <a:r>
              <a:rPr lang="ru-RU" sz="2400" dirty="0" smtClean="0"/>
              <a:t>»( </a:t>
            </a:r>
            <a:r>
              <a:rPr lang="ru-RU" sz="2400" dirty="0"/>
              <a:t>в 1781 году) . Назидательная, </a:t>
            </a:r>
            <a:r>
              <a:rPr lang="ru-RU" sz="2400" dirty="0" smtClean="0"/>
              <a:t> </a:t>
            </a:r>
            <a:r>
              <a:rPr lang="ru-RU" sz="2400" dirty="0"/>
              <a:t>наивная новая сказка призвана была способствовать формированию важнейших качеств будущего императора. </a:t>
            </a:r>
            <a:endParaRPr lang="ru-RU" sz="2400" dirty="0"/>
          </a:p>
        </p:txBody>
      </p:sp>
      <p:pic>
        <p:nvPicPr>
          <p:cNvPr id="4098" name="Picture 2" descr="C:\Users\Учитель\Desktop\сказ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52428"/>
            <a:ext cx="2529855" cy="350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830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Памятники Екатерине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C:\Users\Учитель\Desktop\екатерин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68706"/>
            <a:ext cx="5328592" cy="355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7971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pic>
        <p:nvPicPr>
          <p:cNvPr id="7171" name="Picture 3" descr="C:\Users\Учитель\Desktop\памятни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6"/>
            <a:ext cx="2880320" cy="384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94949" y="4335487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Одесса</a:t>
            </a:r>
            <a:endParaRPr lang="ru-RU" sz="2400" dirty="0"/>
          </a:p>
        </p:txBody>
      </p:sp>
      <p:pic>
        <p:nvPicPr>
          <p:cNvPr id="7172" name="Picture 4" descr="C:\Users\Учитель\Desktop\800px-Памятник_Екатерине_Второ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33088"/>
            <a:ext cx="3256136" cy="563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Севастополь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30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algn="r"/>
            <a:r>
              <a:rPr lang="ru-RU" dirty="0" smtClean="0"/>
              <a:t>Екатерина</a:t>
            </a:r>
            <a:br>
              <a:rPr lang="ru-RU" dirty="0" smtClean="0"/>
            </a:br>
            <a:r>
              <a:rPr lang="ru-RU" dirty="0" smtClean="0"/>
              <a:t>Великая</a:t>
            </a:r>
            <a:endParaRPr lang="ru-RU" dirty="0"/>
          </a:p>
        </p:txBody>
      </p:sp>
      <p:pic>
        <p:nvPicPr>
          <p:cNvPr id="1026" name="Picture 2" descr="C:\Users\Учитель\Desktop\Екатер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2688"/>
            <a:ext cx="4195176" cy="6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97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824" y="-20706"/>
            <a:ext cx="8229600" cy="1143000"/>
          </a:xfrm>
        </p:spPr>
        <p:txBody>
          <a:bodyPr/>
          <a:lstStyle/>
          <a:p>
            <a:r>
              <a:rPr lang="ru-RU" dirty="0" smtClean="0"/>
              <a:t>Екатерина 2 Великая</a:t>
            </a:r>
            <a:endParaRPr lang="ru-RU" dirty="0"/>
          </a:p>
        </p:txBody>
      </p:sp>
      <p:pic>
        <p:nvPicPr>
          <p:cNvPr id="5122" name="Picture 2" descr="C:\Users\Учитель\Desktop\екатерина молод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07595"/>
            <a:ext cx="3528392" cy="456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5368" y="1484784"/>
            <a:ext cx="4464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/>
              <a:t>Екатери́на </a:t>
            </a:r>
            <a:r>
              <a:rPr lang="en-US" b="1" dirty="0"/>
              <a:t>II </a:t>
            </a:r>
            <a:r>
              <a:rPr lang="vi-VN" b="1" dirty="0"/>
              <a:t>Алексе́евна Вели́кая</a:t>
            </a:r>
            <a:r>
              <a:rPr lang="vi-VN" dirty="0"/>
              <a:t> (урождённая </a:t>
            </a:r>
            <a:r>
              <a:rPr lang="vi-VN" b="1" dirty="0"/>
              <a:t>Софи́я Авгу́ста Фредери́ка </a:t>
            </a:r>
            <a:r>
              <a:rPr lang="vi-VN" b="1" dirty="0" smtClean="0"/>
              <a:t>А́нгальт-Це́рбстская</a:t>
            </a:r>
            <a:r>
              <a:rPr lang="en-US" dirty="0" smtClean="0"/>
              <a:t>, </a:t>
            </a:r>
            <a:r>
              <a:rPr lang="vi-VN" dirty="0"/>
              <a:t>в православии </a:t>
            </a:r>
            <a:r>
              <a:rPr lang="vi-VN" i="1" dirty="0"/>
              <a:t>Екатерина Алексе́евна</a:t>
            </a:r>
            <a:r>
              <a:rPr lang="vi-VN" dirty="0"/>
              <a:t>; </a:t>
            </a:r>
            <a:r>
              <a:rPr lang="ru-RU" dirty="0" smtClean="0"/>
              <a:t>р. </a:t>
            </a:r>
            <a:r>
              <a:rPr lang="vi-VN" dirty="0" smtClean="0"/>
              <a:t>21</a:t>
            </a:r>
            <a:r>
              <a:rPr lang="vi-VN" dirty="0"/>
              <a:t> апреля</a:t>
            </a:r>
            <a:r>
              <a:rPr lang="vi-VN" dirty="0"/>
              <a:t>  </a:t>
            </a:r>
            <a:r>
              <a:rPr lang="vi-VN" dirty="0" smtClean="0"/>
              <a:t>1729,</a:t>
            </a:r>
            <a:r>
              <a:rPr lang="vi-VN" dirty="0"/>
              <a:t> Пруссия  — императрица Всероссийская с 1762 по 1796 год</a:t>
            </a:r>
            <a:r>
              <a:rPr lang="vi-VN" dirty="0" smtClean="0"/>
              <a:t>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Пятнадцатилетняя принцесса с матерью </a:t>
            </a:r>
            <a:r>
              <a:rPr lang="ru-RU" dirty="0" smtClean="0"/>
              <a:t>в 1744</a:t>
            </a:r>
            <a:r>
              <a:rPr lang="ru-RU" dirty="0"/>
              <a:t> г. проследовала в </a:t>
            </a:r>
            <a:r>
              <a:rPr lang="ru-RU" dirty="0" smtClean="0"/>
              <a:t>Россию.</a:t>
            </a:r>
          </a:p>
          <a:p>
            <a:r>
              <a:rPr lang="ru-RU" dirty="0"/>
              <a:t> Сразу после приезда в Россию стала изучать </a:t>
            </a:r>
            <a:r>
              <a:rPr lang="ru-RU" dirty="0" smtClean="0"/>
              <a:t>русский </a:t>
            </a:r>
            <a:r>
              <a:rPr lang="ru-RU" dirty="0"/>
              <a:t>язык, историю, православие, русские традиции, так как стремилась наиболее полно ознакомиться с Россией, которую воспринимала как новую родину.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745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20688"/>
            <a:ext cx="4320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21 августа</a:t>
            </a:r>
            <a:r>
              <a:rPr lang="ru-RU" sz="3200" dirty="0"/>
              <a:t> (1 </a:t>
            </a:r>
            <a:r>
              <a:rPr lang="ru-RU" sz="3200" dirty="0" smtClean="0"/>
              <a:t>сентября)</a:t>
            </a:r>
            <a:r>
              <a:rPr lang="ru-RU" sz="3200" dirty="0"/>
              <a:t> 1745 года в шестнадцатилетнем возрасте Екатерина была обвенчана с Петром Фёдоровичем, которому исполнилось 17 </a:t>
            </a:r>
            <a:r>
              <a:rPr lang="ru-RU" sz="3200" dirty="0" smtClean="0"/>
              <a:t>лет.</a:t>
            </a:r>
            <a:endParaRPr lang="ru-RU" sz="3200" dirty="0"/>
          </a:p>
        </p:txBody>
      </p:sp>
      <p:pic>
        <p:nvPicPr>
          <p:cNvPr id="6147" name="Picture 3" descr="C:\Users\Учитель\Desktop\петр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298056" cy="479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7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екатерина в мунди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067300" cy="643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128" y="476672"/>
            <a:ext cx="26642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Дворцовый переворот.</a:t>
            </a:r>
          </a:p>
          <a:p>
            <a:endParaRPr lang="ru-RU" dirty="0" smtClean="0"/>
          </a:p>
          <a:p>
            <a:r>
              <a:rPr lang="ru-RU" dirty="0"/>
              <a:t> Сторонники переворота обвиняли Петра III </a:t>
            </a:r>
            <a:r>
              <a:rPr lang="ru-RU" dirty="0" smtClean="0"/>
              <a:t> </a:t>
            </a:r>
            <a:r>
              <a:rPr lang="ru-RU" dirty="0"/>
              <a:t>в невежестве, слабоумии, нелюбви к России, полной неспособности к правлению. На его фоне выгодно смотрелась 33-летняя Екатерина — умная, начитанная, благочестивая и доброжелательная супруга, подвергающаяся преследованиям мужа.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026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кар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3" y="185574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окончания русско-турецкой войны </a:t>
            </a:r>
            <a:r>
              <a:rPr lang="ru-RU" dirty="0"/>
              <a:t> в 1783 году манифестом Екатерины II Крымское ханство было присоединено к </a:t>
            </a:r>
            <a:r>
              <a:rPr lang="ru-RU" dirty="0" smtClean="0"/>
              <a:t>России. Затем императрица совершила поездку в Крым.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48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эрмитаж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93601"/>
            <a:ext cx="8784976" cy="494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Зимний дворец. Эрмитаж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10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зал ремб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3335"/>
            <a:ext cx="9130128" cy="513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Зал Рембрандта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38572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рембранд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980728"/>
            <a:ext cx="421957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980728"/>
            <a:ext cx="32403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При </a:t>
            </a:r>
            <a:r>
              <a:rPr lang="ru-RU" sz="2800" dirty="0" smtClean="0"/>
              <a:t>Екатерине </a:t>
            </a:r>
            <a:r>
              <a:rPr lang="en-US" sz="2800" dirty="0" smtClean="0"/>
              <a:t>II</a:t>
            </a:r>
            <a:r>
              <a:rPr lang="ru-RU" sz="2800" dirty="0" smtClean="0"/>
              <a:t>  </a:t>
            </a:r>
            <a:r>
              <a:rPr lang="ru-RU" sz="2800" dirty="0"/>
              <a:t>в Санкт-Петербурге появились Эрмитаж и Публичная библиотека. Она </a:t>
            </a:r>
            <a:r>
              <a:rPr lang="ru-RU" sz="2800" dirty="0" err="1" smtClean="0"/>
              <a:t>покровительствова</a:t>
            </a:r>
            <a:r>
              <a:rPr lang="en-US" sz="2800" dirty="0" smtClean="0"/>
              <a:t>-</a:t>
            </a:r>
            <a:r>
              <a:rPr lang="ru-RU" sz="2800" dirty="0" smtClean="0"/>
              <a:t>ла </a:t>
            </a:r>
            <a:r>
              <a:rPr lang="ru-RU" sz="2800" dirty="0"/>
              <a:t>различным областям искусства — архитектуре, музыке, живописи.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1546684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</TotalTime>
  <Words>66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по окружающему миру 3 класс УМК «Школа 21века»</vt:lpstr>
      <vt:lpstr>Екатерина Великая</vt:lpstr>
      <vt:lpstr>Екатерина 2 Великая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Великая</dc:title>
  <dc:creator>Учитель</dc:creator>
  <cp:lastModifiedBy>Учитель</cp:lastModifiedBy>
  <cp:revision>11</cp:revision>
  <dcterms:created xsi:type="dcterms:W3CDTF">2018-04-02T10:59:54Z</dcterms:created>
  <dcterms:modified xsi:type="dcterms:W3CDTF">2018-04-03T06:32:15Z</dcterms:modified>
</cp:coreProperties>
</file>