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8" r:id="rId4"/>
    <p:sldId id="289" r:id="rId5"/>
    <p:sldId id="291" r:id="rId6"/>
    <p:sldId id="292" r:id="rId7"/>
    <p:sldId id="290" r:id="rId8"/>
    <p:sldId id="293" r:id="rId9"/>
    <p:sldId id="294" r:id="rId10"/>
    <p:sldId id="295" r:id="rId11"/>
    <p:sldId id="297" r:id="rId12"/>
    <p:sldId id="296" r:id="rId13"/>
    <p:sldId id="298" r:id="rId14"/>
    <p:sldId id="299" r:id="rId15"/>
    <p:sldId id="300" r:id="rId16"/>
    <p:sldId id="30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3220" autoAdjust="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18FEC-F993-4038-B7AF-43A9B2A819C5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97EBC-CB11-4A74-837F-6BFBC401B5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97EBC-CB11-4A74-837F-6BFBC401B5E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2863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204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350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237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050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1542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7984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4670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4208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760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996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7BF91-5B68-45BA-AF4A-BACF6957AFC8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AACBB-105E-4B2F-B141-48C8990AA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2227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00174"/>
            <a:ext cx="8143932" cy="192882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Проект </a:t>
            </a:r>
            <a:b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« Идёт волшебница зима»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857760"/>
            <a:ext cx="6429420" cy="2000241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Воспитатели: Н.В. Сидоренко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О.В.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Леднева</a:t>
            </a: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МБДОУ ДС КВ № 31 « Берёзка»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Группа № 3 «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Алёнушка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28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СНЕЖНЫЕ ПОСТРОЙКИ МАСТЕРИЛИ,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Детям радость подарили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9154" name="Picture 2" descr="C:\Users\Home\Desktop\Фото зима\WP_20141213_12_08_30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4429132"/>
            <a:ext cx="3786214" cy="2129746"/>
          </a:xfrm>
          <a:prstGeom prst="rect">
            <a:avLst/>
          </a:prstGeom>
          <a:noFill/>
        </p:spPr>
      </p:pic>
      <p:pic>
        <p:nvPicPr>
          <p:cNvPr id="49155" name="Picture 3" descr="C:\Users\Home\Desktop\Фото зима\WP_20141213_12_08_39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357298"/>
            <a:ext cx="3175022" cy="1785950"/>
          </a:xfrm>
          <a:prstGeom prst="rect">
            <a:avLst/>
          </a:prstGeom>
          <a:noFill/>
        </p:spPr>
      </p:pic>
      <p:pic>
        <p:nvPicPr>
          <p:cNvPr id="49156" name="Picture 4" descr="C:\Users\Home\Desktop\Фото зима\WP_20141213_12_08_47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1285860"/>
            <a:ext cx="3556024" cy="2000264"/>
          </a:xfrm>
          <a:prstGeom prst="rect">
            <a:avLst/>
          </a:prstGeom>
          <a:noFill/>
        </p:spPr>
      </p:pic>
      <p:pic>
        <p:nvPicPr>
          <p:cNvPr id="49157" name="Picture 5" descr="C:\Users\Home\Desktop\Фото зима\WP_20141213_12_17_29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4000504"/>
            <a:ext cx="3714744" cy="2089544"/>
          </a:xfrm>
          <a:prstGeom prst="rect">
            <a:avLst/>
          </a:prstGeom>
          <a:noFill/>
        </p:spPr>
      </p:pic>
      <p:pic>
        <p:nvPicPr>
          <p:cNvPr id="49158" name="Picture 6" descr="C:\Users\Home\Desktop\Фото зима\WP_20141213_12_17_34_Pr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0" y="2500306"/>
            <a:ext cx="3048021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Несмотря на разнообразие построек, на участке нет ни одной случайной фигуры, каждая из них не только красивая, но и функциональная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50178" name="Picture 2" descr="C:\Users\Home\Desktop\Фото зима\WP_20141215_11_43_58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1428736"/>
            <a:ext cx="2540018" cy="1428760"/>
          </a:xfrm>
          <a:prstGeom prst="rect">
            <a:avLst/>
          </a:prstGeom>
          <a:noFill/>
        </p:spPr>
      </p:pic>
      <p:pic>
        <p:nvPicPr>
          <p:cNvPr id="50179" name="Picture 3" descr="C:\Users\Home\Desktop\Фото зима\WP_20141215_11_44_05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1285860"/>
            <a:ext cx="2667019" cy="1500198"/>
          </a:xfrm>
          <a:prstGeom prst="rect">
            <a:avLst/>
          </a:prstGeom>
          <a:noFill/>
        </p:spPr>
      </p:pic>
      <p:pic>
        <p:nvPicPr>
          <p:cNvPr id="50180" name="Picture 4" descr="C:\Users\Home\Desktop\Фото зима\WP_20141215_11_45_23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4929198"/>
            <a:ext cx="3071834" cy="1727906"/>
          </a:xfrm>
          <a:prstGeom prst="rect">
            <a:avLst/>
          </a:prstGeom>
          <a:noFill/>
        </p:spPr>
      </p:pic>
      <p:pic>
        <p:nvPicPr>
          <p:cNvPr id="50181" name="Picture 5" descr="C:\Users\Home\Desktop\Фото зима\WP_20141217_12_35_37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3071810"/>
            <a:ext cx="2667019" cy="1500198"/>
          </a:xfrm>
          <a:prstGeom prst="rect">
            <a:avLst/>
          </a:prstGeom>
          <a:noFill/>
        </p:spPr>
      </p:pic>
      <p:pic>
        <p:nvPicPr>
          <p:cNvPr id="50182" name="Picture 6" descr="C:\Users\Home\Desktop\Фото зима\WP_20141217_12_35_46_Pr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3214686"/>
            <a:ext cx="2540018" cy="1428760"/>
          </a:xfrm>
          <a:prstGeom prst="rect">
            <a:avLst/>
          </a:prstGeom>
          <a:noFill/>
        </p:spPr>
      </p:pic>
      <p:pic>
        <p:nvPicPr>
          <p:cNvPr id="50183" name="Picture 7" descr="C:\Users\Home\Desktop\Фото зима\WP_20141217_12_36_03_Pro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1500174"/>
            <a:ext cx="2540016" cy="1428760"/>
          </a:xfrm>
          <a:prstGeom prst="rect">
            <a:avLst/>
          </a:prstGeom>
          <a:noFill/>
        </p:spPr>
      </p:pic>
      <p:pic>
        <p:nvPicPr>
          <p:cNvPr id="50184" name="Picture 8" descr="C:\Users\Home\Desktop\Фото зима\WP_20141217_12_36_24_Pro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29322" y="3071810"/>
            <a:ext cx="2793987" cy="1571618"/>
          </a:xfrm>
          <a:prstGeom prst="rect">
            <a:avLst/>
          </a:prstGeom>
          <a:noFill/>
        </p:spPr>
      </p:pic>
      <p:pic>
        <p:nvPicPr>
          <p:cNvPr id="50185" name="Picture 9" descr="C:\Users\Home\Desktop\Фото зима\WP_20140114_11_12_33_Pro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72066" y="4786322"/>
            <a:ext cx="3230584" cy="1817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929322" y="1142984"/>
            <a:ext cx="2500330" cy="342902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Мы кормушку смастерили,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Мы столовую открыли.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Поползень, лесной – сосед,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Будет вам зимой обед.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В гости первый день недели.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К нам синицы прилетели.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А во вторник, посмотри,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Прилетели снегири. 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Три вороны были в среду.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Мы не ждали их к обеду,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А в четверг со всех краев –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Стая жадных воробьев.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В пятницу в столовой нашей 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Голубь лакомился кашей.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А в субботу на пирог.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Налетело семь сорок. 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1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8130" name="Picture 2" descr="C:\Users\Home\Desktop\Фото зима\WP_20150216_11_06_18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14290"/>
            <a:ext cx="2667018" cy="1500198"/>
          </a:xfrm>
          <a:prstGeom prst="rect">
            <a:avLst/>
          </a:prstGeom>
          <a:noFill/>
        </p:spPr>
      </p:pic>
      <p:pic>
        <p:nvPicPr>
          <p:cNvPr id="48131" name="Picture 3" descr="C:\Users\Home\Desktop\Фото зима\WP_20141202_11_16_36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19" y="857232"/>
            <a:ext cx="3048021" cy="1714512"/>
          </a:xfrm>
          <a:prstGeom prst="rect">
            <a:avLst/>
          </a:prstGeom>
          <a:noFill/>
        </p:spPr>
      </p:pic>
      <p:pic>
        <p:nvPicPr>
          <p:cNvPr id="48132" name="Picture 4" descr="C:\Users\Home\Desktop\Фото зима\WP_20150119_11_45_23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4143380"/>
            <a:ext cx="4214810" cy="2370831"/>
          </a:xfrm>
          <a:prstGeom prst="rect">
            <a:avLst/>
          </a:prstGeom>
          <a:noFill/>
        </p:spPr>
      </p:pic>
      <p:pic>
        <p:nvPicPr>
          <p:cNvPr id="48133" name="Picture 5" descr="C:\Users\Home\Desktop\Фото зима\WP_20141203_11_30_28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8236" y="2285992"/>
            <a:ext cx="3079772" cy="1732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1285860"/>
            <a:ext cx="2900354" cy="264320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Знает каждый гражданин,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Что в любое время года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Мостовая – для машин,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Тротуар – для пешехода!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 Нельзя играть на мостовой!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Ведь ты рискуешь головой!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 На мостовой – не играть, не кататься,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Если хотите здоровым остаться!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 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Home\Desktop\Фото зима\WP_20141224_11_34_33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85728"/>
            <a:ext cx="3810028" cy="2143140"/>
          </a:xfrm>
          <a:prstGeom prst="rect">
            <a:avLst/>
          </a:prstGeom>
          <a:noFill/>
        </p:spPr>
      </p:pic>
      <p:pic>
        <p:nvPicPr>
          <p:cNvPr id="1027" name="Picture 3" descr="C:\Users\Home\Desktop\Фото зима\WP_20141224_11_34_48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643182"/>
            <a:ext cx="4953036" cy="2786082"/>
          </a:xfrm>
          <a:prstGeom prst="rect">
            <a:avLst/>
          </a:prstGeom>
          <a:noFill/>
        </p:spPr>
      </p:pic>
      <p:pic>
        <p:nvPicPr>
          <p:cNvPr id="1028" name="Picture 4" descr="C:\Users\Home\Desktop\Фото зима\WP_20141224_11_38_54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4143380"/>
            <a:ext cx="4445032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Новый год – это волшебный праздник, которого с необычайным нетерпением ждут детишки. Но в ожидании сказочного вечера скучать не нужно - детские поделки на Новый год помогут скрасить ожидание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Home\Desktop\Фото зима\WP_20141223_18_09_34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4000504"/>
            <a:ext cx="3714775" cy="2089562"/>
          </a:xfrm>
          <a:prstGeom prst="rect">
            <a:avLst/>
          </a:prstGeom>
          <a:noFill/>
        </p:spPr>
      </p:pic>
      <p:pic>
        <p:nvPicPr>
          <p:cNvPr id="2051" name="Picture 3" descr="C:\Users\Home\Desktop\Фото зима\WP_20141223_18_09_44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643050"/>
            <a:ext cx="3556026" cy="2000264"/>
          </a:xfrm>
          <a:prstGeom prst="rect">
            <a:avLst/>
          </a:prstGeom>
          <a:noFill/>
        </p:spPr>
      </p:pic>
      <p:pic>
        <p:nvPicPr>
          <p:cNvPr id="1026" name="Picture 2" descr="C:\Users\Home\Desktop\Фото зима\WP_20141223_18_09_07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643049"/>
            <a:ext cx="3714775" cy="2089561"/>
          </a:xfrm>
          <a:prstGeom prst="rect">
            <a:avLst/>
          </a:prstGeom>
          <a:noFill/>
        </p:spPr>
      </p:pic>
      <p:pic>
        <p:nvPicPr>
          <p:cNvPr id="1027" name="Picture 3" descr="C:\Users\Home\Desktop\Фото зима\WP_20141230_17_41_26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000504"/>
            <a:ext cx="3555992" cy="2000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-500090"/>
            <a:ext cx="2900354" cy="478634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 зимний, солнечный денёк,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На экскурсию идём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Много нового узнаем,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Мы о городе родном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Home\Desktop\Фото зима\WP_20141114_09_43_42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785794"/>
            <a:ext cx="4786346" cy="2692320"/>
          </a:xfrm>
          <a:prstGeom prst="rect">
            <a:avLst/>
          </a:prstGeom>
          <a:noFill/>
        </p:spPr>
      </p:pic>
      <p:pic>
        <p:nvPicPr>
          <p:cNvPr id="3075" name="Picture 3" descr="C:\Users\Home\Desktop\Фото зима\WP_20141114_09_43_49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4286256"/>
            <a:ext cx="4191030" cy="2357454"/>
          </a:xfrm>
          <a:prstGeom prst="rect">
            <a:avLst/>
          </a:prstGeom>
          <a:noFill/>
        </p:spPr>
      </p:pic>
      <p:pic>
        <p:nvPicPr>
          <p:cNvPr id="3076" name="Picture 4" descr="C:\Users\Home\Desktop\Фото зима\WP_20141114_10_37_31_Pr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929066"/>
            <a:ext cx="4191029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У  МЕНЯ ВОПРОС НЕ СЛОЖНЫЙ,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у МЕНЯ ВОПРОС ПРОСТОЙ,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Знать хочу я :</a:t>
            </a:r>
            <a:b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Чем ребята занимаются зимой!</a:t>
            </a:r>
            <a:endParaRPr lang="ru-RU" sz="1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Home\Desktop\Фото зима\WP_20141215_11_45_11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3571876"/>
            <a:ext cx="4643470" cy="2611952"/>
          </a:xfrm>
          <a:prstGeom prst="rect">
            <a:avLst/>
          </a:prstGeom>
          <a:noFill/>
        </p:spPr>
      </p:pic>
      <p:pic>
        <p:nvPicPr>
          <p:cNvPr id="3076" name="Picture 4" descr="C:\Users\Home\Desktop\Фото зима\WP_20150216_11_28_48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857364"/>
            <a:ext cx="4826002" cy="271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00108"/>
            <a:ext cx="41434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161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По деревьям серебристая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Перекинулась фата -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Белоснежная, пушистая,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Кружевная красота!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 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И себя березка грустная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Не могла узнать сама -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Так украсила искусная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Ветки деревца зима...</a:t>
            </a:r>
          </a:p>
          <a:p>
            <a:pPr lvl="0" indent="20161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Monotype Corsiva" pitchFamily="66" charset="0"/>
                <a:cs typeface="Arial" pitchFamily="34" charset="0"/>
              </a:rPr>
              <a:t>Г. Галина</a:t>
            </a:r>
            <a:endParaRPr lang="ru-RU" sz="2800" b="1" dirty="0" smtClean="0">
              <a:solidFill>
                <a:srgbClr val="0070C0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50" name="Picture 2" descr="C:\Users\Home\Desktop\Фото зима\2015-02-06 11.27.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357166"/>
            <a:ext cx="4500576" cy="6000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8966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85720" y="2357430"/>
            <a:ext cx="4143404" cy="35719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Вот зима пришла серебристая,</a:t>
            </a:r>
            <a:b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Белым снегом замела поле чистое.</a:t>
            </a:r>
            <a:b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28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0962" name="Picture 2" descr="C:\Users\Home\Desktop\Фото зима\WP_20150322_15_55_37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500174"/>
            <a:ext cx="3683026" cy="2071702"/>
          </a:xfrm>
          <a:prstGeom prst="rect">
            <a:avLst/>
          </a:prstGeom>
          <a:noFill/>
        </p:spPr>
      </p:pic>
      <p:pic>
        <p:nvPicPr>
          <p:cNvPr id="40963" name="Picture 3" descr="C:\Users\Home\Desktop\Фото зима\WP_20150102_11_42_19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643314"/>
            <a:ext cx="4502078" cy="2532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64320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Над землёю закружила</a:t>
            </a:r>
            <a:b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Вновь зима свой хоровод.</a:t>
            </a:r>
            <a:b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Пусть  здоровье, радость, силу</a:t>
            </a:r>
            <a:b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Зимний спорт нам принесёт.</a:t>
            </a:r>
            <a:b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Все мы скажем : «Нет!»- простуде,</a:t>
            </a:r>
            <a:b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Нам морозы нипочём.</a:t>
            </a:r>
            <a:b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Мы дружить с коньками будем,</a:t>
            </a:r>
            <a:b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С клюшкой, шайбой и мячом.</a:t>
            </a:r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1986" name="Picture 2" descr="C:\Users\Home\Desktop\Фото зима\WP_20141112_11_03_54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496"/>
            <a:ext cx="3214710" cy="1808275"/>
          </a:xfrm>
          <a:prstGeom prst="rect">
            <a:avLst/>
          </a:prstGeom>
          <a:noFill/>
        </p:spPr>
      </p:pic>
      <p:pic>
        <p:nvPicPr>
          <p:cNvPr id="41987" name="Picture 3" descr="C:\Users\Home\Desktop\Фото зима\WP_20141112_11_04_03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4572008"/>
            <a:ext cx="3214710" cy="1808275"/>
          </a:xfrm>
          <a:prstGeom prst="rect">
            <a:avLst/>
          </a:prstGeom>
          <a:noFill/>
        </p:spPr>
      </p:pic>
      <p:pic>
        <p:nvPicPr>
          <p:cNvPr id="41988" name="Picture 4" descr="C:\Users\Home\Desktop\Фото зима\WP_20141112_11_07_23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2857496"/>
            <a:ext cx="330202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857232"/>
            <a:ext cx="9086856" cy="257176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Обойди хоть все дворы –</a:t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Лучше не найти горы</a:t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Осторожно! Берегись!</a:t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Детвора несётся вниз!</a:t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sz="1400" b="1" dirty="0"/>
          </a:p>
        </p:txBody>
      </p:sp>
      <p:pic>
        <p:nvPicPr>
          <p:cNvPr id="44034" name="Picture 2" descr="C:\Users\Home\Desktop\Фото зима\WP_20141027_11_26_03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929066"/>
            <a:ext cx="4357718" cy="2451216"/>
          </a:xfrm>
          <a:prstGeom prst="rect">
            <a:avLst/>
          </a:prstGeom>
          <a:noFill/>
        </p:spPr>
      </p:pic>
      <p:pic>
        <p:nvPicPr>
          <p:cNvPr id="44035" name="Picture 3" descr="C:\Users\Home\Desktop\Фото зима\2015-02-06 11.14.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28604"/>
            <a:ext cx="2286016" cy="3048021"/>
          </a:xfrm>
          <a:prstGeom prst="rect">
            <a:avLst/>
          </a:prstGeom>
          <a:noFill/>
        </p:spPr>
      </p:pic>
      <p:pic>
        <p:nvPicPr>
          <p:cNvPr id="44036" name="Picture 4" descr="C:\Users\Home\Desktop\Фото зима\2015-02-06 11.14.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1071546"/>
            <a:ext cx="2857502" cy="3810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142984"/>
            <a:ext cx="5686436" cy="121444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Снег искрится, снег кружится,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Вдруг мне это только снится.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Что же стало вдруг со мной?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Я как будто бы герой,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Крепость снежную свою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Защищаю в злом бою!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Все удары отражаю,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Всех снежками закидаю!</a:t>
            </a:r>
            <a:b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5058" name="Picture 2" descr="C:\Users\Home\Desktop\Фото зима\WP_20141202_11_07_26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642918"/>
            <a:ext cx="3786214" cy="2129746"/>
          </a:xfrm>
          <a:prstGeom prst="rect">
            <a:avLst/>
          </a:prstGeom>
          <a:noFill/>
        </p:spPr>
      </p:pic>
      <p:pic>
        <p:nvPicPr>
          <p:cNvPr id="45059" name="Picture 3" descr="C:\Users\Home\Desktop\Фото зима\WP_20141202_11_27_03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857628"/>
            <a:ext cx="4572032" cy="2571768"/>
          </a:xfrm>
          <a:prstGeom prst="rect">
            <a:avLst/>
          </a:prstGeom>
          <a:noFill/>
        </p:spPr>
      </p:pic>
      <p:pic>
        <p:nvPicPr>
          <p:cNvPr id="45060" name="Picture 4" descr="C:\Users\Home\Desktop\Фото зима\WP_20150320_11_10_36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7496"/>
            <a:ext cx="4349780" cy="2446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Что за снежные мячи</a:t>
            </a:r>
            <a:b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Катят дружно малыши.</a:t>
            </a:r>
            <a:b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Есть морковка, угольки.</a:t>
            </a:r>
            <a:b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Стоят стражники Зимы.</a:t>
            </a:r>
            <a:b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24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3010" name="Picture 2" descr="C:\Users\Home\Desktop\Фото зима\WP_20150320_10_54_46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2536050" cy="4508533"/>
          </a:xfrm>
          <a:prstGeom prst="rect">
            <a:avLst/>
          </a:prstGeom>
          <a:noFill/>
        </p:spPr>
      </p:pic>
      <p:pic>
        <p:nvPicPr>
          <p:cNvPr id="43011" name="Picture 3" descr="C:\Users\Home\Desktop\Фото зима\WP_20141017_11_23_00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857496"/>
            <a:ext cx="5319647" cy="2992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1000108"/>
            <a:ext cx="5157766" cy="200026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70C0"/>
                </a:solidFill>
                <a:latin typeface="Monotype Corsiva" pitchFamily="66" charset="0"/>
              </a:rPr>
              <a:t>К нам зима пришла</a:t>
            </a:r>
            <a:br>
              <a:rPr lang="ru-RU" sz="27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Monotype Corsiva" pitchFamily="66" charset="0"/>
              </a:rPr>
              <a:t>С собой холод принесла,</a:t>
            </a:r>
            <a:br>
              <a:rPr lang="ru-RU" sz="27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Monotype Corsiva" pitchFamily="66" charset="0"/>
              </a:rPr>
              <a:t>Слышен смех детворы,</a:t>
            </a:r>
            <a:br>
              <a:rPr lang="ru-RU" sz="27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Monotype Corsiva" pitchFamily="66" charset="0"/>
              </a:rPr>
              <a:t>Много игр у зимы.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6082" name="Picture 2" descr="C:\Users\Home\Desktop\Фото зима\WP_20141215_11_44_54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928934"/>
            <a:ext cx="4762533" cy="2678925"/>
          </a:xfrm>
          <a:prstGeom prst="rect">
            <a:avLst/>
          </a:prstGeom>
          <a:noFill/>
        </p:spPr>
      </p:pic>
      <p:pic>
        <p:nvPicPr>
          <p:cNvPr id="46083" name="Picture 3" descr="C:\Users\Home\Desktop\Фото зима\WP_20150216_11_28_28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3357562"/>
            <a:ext cx="3175022" cy="1785950"/>
          </a:xfrm>
          <a:prstGeom prst="rect">
            <a:avLst/>
          </a:prstGeom>
          <a:noFill/>
        </p:spPr>
      </p:pic>
      <p:pic>
        <p:nvPicPr>
          <p:cNvPr id="46084" name="Picture 4" descr="C:\Users\Home\Desktop\Фото зима\WP_20150310_11_21_30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28604"/>
            <a:ext cx="3714744" cy="2089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642918"/>
            <a:ext cx="4614866" cy="142876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Тихо падает снежок,</a:t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То зима пришла , дружок!</a:t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Мы играем, веселимся,</a:t>
            </a:r>
            <a:b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Monotype Corsiva" pitchFamily="66" charset="0"/>
              </a:rPr>
              <a:t>И мороза не боимся!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7106" name="Picture 2" descr="C:\Users\Home\Desktop\Фото зима\WP_20150320_11_11_11_P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876"/>
            <a:ext cx="5080004" cy="2857502"/>
          </a:xfrm>
          <a:prstGeom prst="rect">
            <a:avLst/>
          </a:prstGeom>
          <a:noFill/>
        </p:spPr>
      </p:pic>
      <p:pic>
        <p:nvPicPr>
          <p:cNvPr id="47107" name="Picture 3" descr="C:\Users\Home\Desktop\Фото зима\WP_20150320_11_12_03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571744"/>
            <a:ext cx="4064028" cy="2286016"/>
          </a:xfrm>
          <a:prstGeom prst="rect">
            <a:avLst/>
          </a:prstGeom>
          <a:noFill/>
        </p:spPr>
      </p:pic>
      <p:pic>
        <p:nvPicPr>
          <p:cNvPr id="47108" name="Picture 4" descr="C:\Users\Home\Desktop\Фото зима\WP_20150216_11_28_18_Pr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785794"/>
            <a:ext cx="4317998" cy="2428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133</Words>
  <Application>Microsoft Office PowerPoint</Application>
  <PresentationFormat>Экран (4:3)</PresentationFormat>
  <Paragraphs>30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 « Идёт волшебница зима»</vt:lpstr>
      <vt:lpstr>Слайд 2</vt:lpstr>
      <vt:lpstr>Вот зима пришла серебристая, Белым снегом замела поле чистое. </vt:lpstr>
      <vt:lpstr>Над землёю закружила Вновь зима свой хоровод. Пусть  здоровье, радость, силу Зимний спорт нам принесёт. Все мы скажем : «Нет!»- простуде, Нам морозы нипочём. Мы дружить с коньками будем, С клюшкой, шайбой и мячом. </vt:lpstr>
      <vt:lpstr> Обойди хоть все дворы – Лучше не найти горы Осторожно! Берегись! Детвора несётся вниз!  </vt:lpstr>
      <vt:lpstr>Снег искрится, снег кружится, Вдруг мне это только снится. Что же стало вдруг со мной? Я как будто бы герой, Крепость снежную свою Защищаю в злом бою! Все удары отражаю, Всех снежками закидаю! </vt:lpstr>
      <vt:lpstr>Что за снежные мячи Катят дружно малыши. Есть морковка, угольки. Стоят стражники Зимы. </vt:lpstr>
      <vt:lpstr>К нам зима пришла С собой холод принесла, Слышен смех детворы, Много игр у зимы.  </vt:lpstr>
      <vt:lpstr>Тихо падает снежок, То зима пришла , дружок! Мы играем, веселимся, И мороза не боимся! </vt:lpstr>
      <vt:lpstr>СНЕЖНЫЕ ПОСТРОЙКИ МАСТЕРИЛИ, Детям радость подарили</vt:lpstr>
      <vt:lpstr>Несмотря на разнообразие построек, на участке нет ни одной случайной фигуры, каждая из них не только красивая, но и функциональная</vt:lpstr>
      <vt:lpstr>Мы кормушку смастерили, Мы столовую открыли. Поползень, лесной – сосед, Будет вам зимой обед. В гости первый день недели. К нам синицы прилетели. А во вторник, посмотри, Прилетели снегири.  Три вороны были в среду. Мы не ждали их к обеду, А в четверг со всех краев – Стая жадных воробьев. В пятницу в столовой нашей  Голубь лакомился кашей. А в субботу на пирог. Налетело семь сорок.  </vt:lpstr>
      <vt:lpstr>Знает каждый гражданин, Что в любое время года Мостовая – для машин, Тротуар – для пешехода!  Нельзя играть на мостовой! Ведь ты рискуешь головой!  На мостовой – не играть, не кататься, Если хотите здоровым остаться!   </vt:lpstr>
      <vt:lpstr>Новый год – это волшебный праздник, которого с необычайным нетерпением ждут детишки. Но в ожидании сказочного вечера скучать не нужно - детские поделки на Новый год помогут скрасить ожидание</vt:lpstr>
      <vt:lpstr>В зимний, солнечный денёк, На экскурсию идём Много нового узнаем, Мы о городе родном</vt:lpstr>
      <vt:lpstr>У  МЕНЯ ВОПРОС НЕ СЛОЖНЫЙ, у МЕНЯ ВОПРОС ПРОСТОЙ, Знать хочу я : Чем ребята занимаются зимой!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пакорд белл</dc:creator>
  <cp:lastModifiedBy>uesr</cp:lastModifiedBy>
  <cp:revision>55</cp:revision>
  <dcterms:created xsi:type="dcterms:W3CDTF">2014-12-09T17:57:57Z</dcterms:created>
  <dcterms:modified xsi:type="dcterms:W3CDTF">2018-04-03T03:52:33Z</dcterms:modified>
</cp:coreProperties>
</file>