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17"/>
  </p:notesMasterIdLst>
  <p:sldIdLst>
    <p:sldId id="256" r:id="rId2"/>
    <p:sldId id="259" r:id="rId3"/>
    <p:sldId id="257" r:id="rId4"/>
    <p:sldId id="260" r:id="rId5"/>
    <p:sldId id="262" r:id="rId6"/>
    <p:sldId id="263" r:id="rId7"/>
    <p:sldId id="264" r:id="rId8"/>
    <p:sldId id="267" r:id="rId9"/>
    <p:sldId id="265" r:id="rId10"/>
    <p:sldId id="266" r:id="rId11"/>
    <p:sldId id="269" r:id="rId12"/>
    <p:sldId id="270" r:id="rId13"/>
    <p:sldId id="271" r:id="rId14"/>
    <p:sldId id="273" r:id="rId15"/>
    <p:sldId id="272" r:id="rId16"/>
  </p:sldIdLst>
  <p:sldSz cx="9144000" cy="6858000" type="screen4x3"/>
  <p:notesSz cx="6858000" cy="9144000"/>
  <p:embeddedFontLst>
    <p:embeddedFont>
      <p:font typeface="Calibri" panose="020F0502020204030204" pitchFamily="34" charset="0"/>
      <p:regular r:id="rId18"/>
      <p:bold r:id="rId19"/>
      <p:italic r:id="rId20"/>
      <p:boldItalic r:id="rId21"/>
    </p:embeddedFont>
    <p:embeddedFont>
      <p:font typeface="SkazkaForSerge" panose="02027200000000000000"/>
      <p:regular r:id="rId22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40000"/>
    <a:srgbClr val="CC0066"/>
    <a:srgbClr val="A42320"/>
    <a:srgbClr val="C42A26"/>
    <a:srgbClr val="8D1E1B"/>
    <a:srgbClr val="820041"/>
    <a:srgbClr val="B05408"/>
    <a:srgbClr val="993300"/>
    <a:srgbClr val="BE2824"/>
    <a:srgbClr val="F90B0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71" autoAdjust="0"/>
  </p:normalViewPr>
  <p:slideViewPr>
    <p:cSldViewPr>
      <p:cViewPr varScale="1">
        <p:scale>
          <a:sx n="70" d="100"/>
          <a:sy n="70" d="100"/>
        </p:scale>
        <p:origin x="-138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1.fntdata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font" Target="fonts/font4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font" Target="fonts/font3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font" Target="fonts/font2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5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26F4FDE-3442-43A5-9631-87107C90EE28}" type="datetimeFigureOut">
              <a:rPr lang="ru-RU" smtClean="0"/>
              <a:t>03.04.2018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BF3D830-B0CC-43B5-83A0-E878ACA914A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98436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BF3D830-B0CC-43B5-83A0-E878ACA914AA}" type="slidenum">
              <a:rPr lang="ru-RU" smtClean="0"/>
              <a:t>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03.04.2018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03.04.2018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03.04.2018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03.04.2018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8.jpeg"/><Relationship Id="rId5" Type="http://schemas.openxmlformats.org/officeDocument/2006/relationships/image" Target="../media/image47.jpeg"/><Relationship Id="rId4" Type="http://schemas.openxmlformats.org/officeDocument/2006/relationships/image" Target="../media/image4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7" Type="http://schemas.openxmlformats.org/officeDocument/2006/relationships/image" Target="../media/image54.jpeg"/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3.jpeg"/><Relationship Id="rId5" Type="http://schemas.openxmlformats.org/officeDocument/2006/relationships/image" Target="../media/image52.jpeg"/><Relationship Id="rId4" Type="http://schemas.openxmlformats.org/officeDocument/2006/relationships/image" Target="../media/image5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jpeg"/><Relationship Id="rId2" Type="http://schemas.openxmlformats.org/officeDocument/2006/relationships/image" Target="../media/image55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58.jpeg"/><Relationship Id="rId4" Type="http://schemas.openxmlformats.org/officeDocument/2006/relationships/image" Target="../media/image57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jpeg"/><Relationship Id="rId2" Type="http://schemas.openxmlformats.org/officeDocument/2006/relationships/image" Target="../media/image59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1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jpeg"/><Relationship Id="rId2" Type="http://schemas.openxmlformats.org/officeDocument/2006/relationships/image" Target="../media/image62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65.jpeg"/><Relationship Id="rId4" Type="http://schemas.openxmlformats.org/officeDocument/2006/relationships/image" Target="../media/image64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jpeg"/><Relationship Id="rId2" Type="http://schemas.openxmlformats.org/officeDocument/2006/relationships/image" Target="../media/image66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7" Type="http://schemas.openxmlformats.org/officeDocument/2006/relationships/image" Target="../media/image13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7" Type="http://schemas.openxmlformats.org/officeDocument/2006/relationships/image" Target="../media/image23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8.jpeg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3.jpeg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8.jpeg"/><Relationship Id="rId5" Type="http://schemas.openxmlformats.org/officeDocument/2006/relationships/image" Target="../media/image37.jpeg"/><Relationship Id="rId4" Type="http://schemas.openxmlformats.org/officeDocument/2006/relationships/image" Target="../media/image3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3.jpeg"/><Relationship Id="rId5" Type="http://schemas.openxmlformats.org/officeDocument/2006/relationships/image" Target="../media/image42.jpeg"/><Relationship Id="rId4" Type="http://schemas.openxmlformats.org/officeDocument/2006/relationships/image" Target="../media/image4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887416" y="548680"/>
            <a:ext cx="5256584" cy="2448272"/>
          </a:xfrm>
        </p:spPr>
        <p:txBody>
          <a:bodyPr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31750" contourW="12700">
              <a:bevelT w="63500" h="571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dirty="0" smtClean="0">
                <a:ln w="11430"/>
                <a:solidFill>
                  <a:srgbClr val="CC0066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SkazkaForSerge" pitchFamily="18" charset="0"/>
              </a:rPr>
              <a:t>Международный проект </a:t>
            </a:r>
            <a:r>
              <a:rPr lang="ru-RU" sz="4000" dirty="0" smtClean="0">
                <a:ln w="11430"/>
                <a:solidFill>
                  <a:srgbClr val="CC0066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SkazkaForSerge" pitchFamily="18" charset="0"/>
              </a:rPr>
              <a:t>«</a:t>
            </a:r>
            <a:r>
              <a:rPr lang="ru-RU" sz="4800" b="1" dirty="0" smtClean="0">
                <a:ln w="11430"/>
                <a:solidFill>
                  <a:srgbClr val="CC0066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SkazkaForSerge" pitchFamily="18" charset="0"/>
              </a:rPr>
              <a:t>СКАЗКОТЕКА»</a:t>
            </a:r>
            <a:endParaRPr lang="ru-RU" sz="5400" b="1" dirty="0">
              <a:ln w="11430"/>
              <a:solidFill>
                <a:srgbClr val="CC0066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SkazkaForSerge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355976" y="4437112"/>
            <a:ext cx="4320480" cy="1728192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</a:pPr>
            <a:r>
              <a:rPr lang="ru-RU" sz="2400" dirty="0" smtClean="0">
                <a:solidFill>
                  <a:srgbClr val="A42320"/>
                </a:solidFill>
                <a:latin typeface="SkazkaForSerge" pitchFamily="18" charset="0"/>
              </a:rPr>
              <a:t>Педагог </a:t>
            </a:r>
          </a:p>
          <a:p>
            <a:pPr>
              <a:spcBef>
                <a:spcPts val="0"/>
              </a:spcBef>
            </a:pPr>
            <a:r>
              <a:rPr lang="ru-RU" sz="2400" dirty="0" smtClean="0">
                <a:solidFill>
                  <a:srgbClr val="A42320"/>
                </a:solidFill>
                <a:latin typeface="SkazkaForSerge" pitchFamily="18" charset="0"/>
              </a:rPr>
              <a:t>Захарова Элла Юрьевна</a:t>
            </a:r>
            <a:endParaRPr lang="ru-RU" sz="2200" dirty="0">
              <a:solidFill>
                <a:schemeClr val="tx1"/>
              </a:solidFill>
              <a:latin typeface="SkazkaForSerg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83551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00000"/>
                </a:solidFill>
                <a:latin typeface="SkazkaForSerge"/>
              </a:rPr>
              <a:t>Мероприятия с детьми</a:t>
            </a:r>
            <a:endParaRPr lang="ru-RU" dirty="0">
              <a:solidFill>
                <a:srgbClr val="C00000"/>
              </a:solidFill>
              <a:latin typeface="SkazkaForSerge"/>
            </a:endParaRPr>
          </a:p>
        </p:txBody>
      </p:sp>
      <p:pic>
        <p:nvPicPr>
          <p:cNvPr id="6" name="Содержимое 5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1527" y="1196752"/>
            <a:ext cx="3184352" cy="238826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5" name="Прямоугольник 4"/>
          <p:cNvSpPr/>
          <p:nvPr/>
        </p:nvSpPr>
        <p:spPr>
          <a:xfrm>
            <a:off x="1303632" y="6093296"/>
            <a:ext cx="662473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kazkaForSerge"/>
              </a:rPr>
              <a:t>«Зимняя сказка»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kazkaForSerge"/>
            </a:endParaRPr>
          </a:p>
        </p:txBody>
      </p:sp>
      <p:pic>
        <p:nvPicPr>
          <p:cNvPr id="8" name="Содержимое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62130" y="1196752"/>
            <a:ext cx="3088340" cy="231625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9" name="Содержимое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74128" y="3961707"/>
            <a:ext cx="3088340" cy="231625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0" name="Содержимое 5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9532" y="3961706"/>
            <a:ext cx="3088340" cy="231625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1" name="Содержимое 5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71830" y="2997576"/>
            <a:ext cx="3088340" cy="231625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00000"/>
                </a:solidFill>
                <a:latin typeface="SkazkaForSerge"/>
              </a:rPr>
              <a:t>Мероприятия с детьми</a:t>
            </a:r>
            <a:endParaRPr lang="ru-RU" dirty="0">
              <a:solidFill>
                <a:srgbClr val="C00000"/>
              </a:solidFill>
              <a:latin typeface="SkazkaForSerge"/>
            </a:endParaRPr>
          </a:p>
        </p:txBody>
      </p:sp>
      <p:pic>
        <p:nvPicPr>
          <p:cNvPr id="6" name="Содержимое 5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-288544" y="1594796"/>
            <a:ext cx="3184352" cy="238826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5" name="Прямоугольник 4"/>
          <p:cNvSpPr/>
          <p:nvPr/>
        </p:nvSpPr>
        <p:spPr>
          <a:xfrm>
            <a:off x="1303632" y="1196752"/>
            <a:ext cx="662473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ru-RU" sz="24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kazkaForSerge"/>
              </a:rPr>
              <a:t>Конкурс чтецов</a:t>
            </a:r>
            <a:endParaRPr lang="ru-RU" sz="24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kazkaForSerge"/>
            </a:endParaRPr>
          </a:p>
        </p:txBody>
      </p:sp>
      <p:pic>
        <p:nvPicPr>
          <p:cNvPr id="8" name="Содержимое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6384199" y="1582795"/>
            <a:ext cx="3088340" cy="231625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9" name="Содержимое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6004435" y="4098895"/>
            <a:ext cx="3088340" cy="231625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0" name="Содержимое 5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-62513" y="4109234"/>
            <a:ext cx="3088340" cy="231625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1" name="Содержимое 5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2097727" y="2044459"/>
            <a:ext cx="3088340" cy="231625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2" name="Содержимое 5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3688180" y="4109234"/>
            <a:ext cx="3088340" cy="231625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3782444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00000"/>
                </a:solidFill>
                <a:latin typeface="SkazkaForSerge"/>
              </a:rPr>
              <a:t>Мероприятия с детьми</a:t>
            </a:r>
            <a:endParaRPr lang="ru-RU" dirty="0">
              <a:solidFill>
                <a:srgbClr val="C00000"/>
              </a:solidFill>
              <a:latin typeface="SkazkaForSerge"/>
            </a:endParaRPr>
          </a:p>
        </p:txBody>
      </p:sp>
      <p:pic>
        <p:nvPicPr>
          <p:cNvPr id="6" name="Содержимое 5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70526" y="1613315"/>
            <a:ext cx="3184352" cy="238826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5" name="Прямоугольник 4"/>
          <p:cNvSpPr/>
          <p:nvPr/>
        </p:nvSpPr>
        <p:spPr>
          <a:xfrm>
            <a:off x="1303632" y="1196752"/>
            <a:ext cx="662473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ru-RU" sz="24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kazkaForSerge"/>
              </a:rPr>
              <a:t>Инсценировка сказки</a:t>
            </a:r>
            <a:endParaRPr lang="ru-RU" sz="24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kazkaForSerge"/>
            </a:endParaRPr>
          </a:p>
        </p:txBody>
      </p:sp>
      <p:pic>
        <p:nvPicPr>
          <p:cNvPr id="9" name="Содержимое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04435" y="2996953"/>
            <a:ext cx="2880320" cy="216024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0" name="Содержимое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9267" y="2852937"/>
            <a:ext cx="2880320" cy="216024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2" name="Содержимое 5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71830" y="4293096"/>
            <a:ext cx="3088340" cy="231625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1969550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00000"/>
                </a:solidFill>
                <a:latin typeface="SkazkaForSerge"/>
              </a:rPr>
              <a:t>Мероприятия с детьми</a:t>
            </a:r>
            <a:endParaRPr lang="ru-RU" dirty="0">
              <a:solidFill>
                <a:srgbClr val="C00000"/>
              </a:solidFill>
              <a:latin typeface="SkazkaForSerge"/>
            </a:endParaRPr>
          </a:p>
        </p:txBody>
      </p:sp>
      <p:pic>
        <p:nvPicPr>
          <p:cNvPr id="6" name="Содержимое 5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544" y="1844824"/>
            <a:ext cx="3184352" cy="238826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5" name="Прямоугольник 4"/>
          <p:cNvSpPr/>
          <p:nvPr/>
        </p:nvSpPr>
        <p:spPr>
          <a:xfrm>
            <a:off x="1303632" y="1196752"/>
            <a:ext cx="662473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ru-RU" sz="24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kazkaForSerge"/>
              </a:rPr>
              <a:t>НОД «Русские богатыри»</a:t>
            </a:r>
            <a:endParaRPr lang="ru-RU" sz="24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kazkaForSerge"/>
            </a:endParaRPr>
          </a:p>
        </p:txBody>
      </p:sp>
      <p:pic>
        <p:nvPicPr>
          <p:cNvPr id="9" name="Содержимое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92080" y="1916832"/>
            <a:ext cx="3088340" cy="231625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0" name="Содержимое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87824" y="3933056"/>
            <a:ext cx="3088340" cy="231625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3270808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00000"/>
                </a:solidFill>
                <a:latin typeface="SkazkaForSerge"/>
              </a:rPr>
              <a:t>Творчество детей</a:t>
            </a:r>
            <a:endParaRPr lang="ru-RU" dirty="0">
              <a:solidFill>
                <a:srgbClr val="C00000"/>
              </a:solidFill>
              <a:latin typeface="SkazkaForSerge"/>
            </a:endParaRPr>
          </a:p>
        </p:txBody>
      </p:sp>
      <p:pic>
        <p:nvPicPr>
          <p:cNvPr id="6" name="Содержимое 5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1151787"/>
            <a:ext cx="3184352" cy="238826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8" name="Содержимое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63251" y="4418445"/>
            <a:ext cx="3088340" cy="231625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9" name="Содержимое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1167620" y="4031067"/>
            <a:ext cx="3088340" cy="231625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0" name="Содержимое 5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63536" y="1241866"/>
            <a:ext cx="2304762" cy="307301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3811344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1200" y="260648"/>
            <a:ext cx="8229600" cy="1143000"/>
          </a:xfrm>
        </p:spPr>
        <p:txBody>
          <a:bodyPr/>
          <a:lstStyle/>
          <a:p>
            <a:r>
              <a:rPr lang="ru-RU" dirty="0" smtClean="0">
                <a:solidFill>
                  <a:srgbClr val="C00000"/>
                </a:solidFill>
                <a:latin typeface="SkazkaForSerge"/>
              </a:rPr>
              <a:t>Центр «</a:t>
            </a:r>
            <a:r>
              <a:rPr lang="ru-RU" dirty="0" err="1" smtClean="0">
                <a:solidFill>
                  <a:srgbClr val="C00000"/>
                </a:solidFill>
                <a:latin typeface="SkazkaForSerge"/>
              </a:rPr>
              <a:t>Сказкотека</a:t>
            </a:r>
            <a:r>
              <a:rPr lang="ru-RU" dirty="0" smtClean="0">
                <a:solidFill>
                  <a:srgbClr val="C00000"/>
                </a:solidFill>
                <a:latin typeface="SkazkaForSerge"/>
              </a:rPr>
              <a:t>»</a:t>
            </a:r>
            <a:endParaRPr lang="ru-RU" dirty="0">
              <a:solidFill>
                <a:srgbClr val="C00000"/>
              </a:solidFill>
              <a:latin typeface="SkazkaForSerge"/>
            </a:endParaRPr>
          </a:p>
        </p:txBody>
      </p:sp>
      <p:pic>
        <p:nvPicPr>
          <p:cNvPr id="6" name="Содержимое 5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1196752"/>
            <a:ext cx="4536504" cy="340237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1" name="Содержимое 5"/>
          <p:cNvPicPr>
            <a:picLocks noGrp="1" noChangeAspect="1"/>
          </p:cNvPicPr>
          <p:nvPr>
            <p:ph sz="half"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55976" y="3284984"/>
            <a:ext cx="4536504" cy="340237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2881117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3" descr="IMG_0006.JPG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2559059" y="977445"/>
            <a:ext cx="4006184" cy="30046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Содержимое 3" descr="IMG_0006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131507" y="1448820"/>
            <a:ext cx="2688298" cy="201622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3" name="Заголовок 1"/>
          <p:cNvSpPr txBox="1">
            <a:spLocks/>
          </p:cNvSpPr>
          <p:nvPr/>
        </p:nvSpPr>
        <p:spPr>
          <a:xfrm>
            <a:off x="395536" y="332656"/>
            <a:ext cx="8280920" cy="6480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SkazkaForSerge"/>
                <a:ea typeface="+mj-ea"/>
                <a:cs typeface="+mj-cs"/>
              </a:rPr>
              <a:t>Апробанты</a:t>
            </a:r>
            <a:r>
              <a:rPr kumimoji="0" lang="ru-RU" sz="3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SkazkaForSerge"/>
                <a:ea typeface="+mj-ea"/>
                <a:cs typeface="+mj-cs"/>
              </a:rPr>
              <a:t> – участники проекта</a:t>
            </a:r>
            <a:endParaRPr kumimoji="0" lang="ru-RU" sz="36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SkazkaForSerge"/>
              <a:ea typeface="+mj-ea"/>
              <a:cs typeface="+mj-cs"/>
            </a:endParaRPr>
          </a:p>
        </p:txBody>
      </p:sp>
      <p:pic>
        <p:nvPicPr>
          <p:cNvPr id="14" name="Содержимое 3" descr="IMG_0006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43376" y="4113076"/>
            <a:ext cx="1913229" cy="270891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6" name="Содержимое 3" descr="IMG_0006.JP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6261703" y="1436779"/>
            <a:ext cx="2688298" cy="201622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7" name="Содержимое 3" descr="IMG_0006.JPG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4956043" y="4449114"/>
            <a:ext cx="2688298" cy="201622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8" name="Заголовок 1"/>
          <p:cNvSpPr txBox="1">
            <a:spLocks/>
          </p:cNvSpPr>
          <p:nvPr/>
        </p:nvSpPr>
        <p:spPr>
          <a:xfrm>
            <a:off x="2483768" y="3789040"/>
            <a:ext cx="4104456" cy="6480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4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kazkaForSerge"/>
                <a:ea typeface="+mj-ea"/>
                <a:cs typeface="+mj-cs"/>
              </a:rPr>
              <a:t>Захарова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4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kazkaForSerge"/>
                <a:ea typeface="+mj-ea"/>
                <a:cs typeface="+mj-cs"/>
              </a:rPr>
              <a:t>Элла Юрьевна</a:t>
            </a: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SkazkaForSerge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3772321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kazkaForSerge"/>
              </a:rPr>
              <a:t>Работа с родителями</a:t>
            </a:r>
            <a:endParaRPr lang="ru-RU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kazkaForSerge"/>
            </a:endParaRPr>
          </a:p>
        </p:txBody>
      </p:sp>
      <p:pic>
        <p:nvPicPr>
          <p:cNvPr id="7" name="Содержимое 6" descr="IMG_0116.JPG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1124744"/>
            <a:ext cx="2880320" cy="2160240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8" name="Содержимое 6" descr="IMG_0116.JPG"/>
          <p:cNvPicPr>
            <a:picLocks noGrp="1" noChangeAspect="1"/>
          </p:cNvPicPr>
          <p:nvPr>
            <p:ph sz="half"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31840" y="1772816"/>
            <a:ext cx="2880320" cy="2160240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9" name="Содержимое 6" descr="IMG_0116.JPG"/>
          <p:cNvPicPr>
            <a:picLocks noGrp="1" noChangeAspect="1"/>
          </p:cNvPicPr>
          <p:nvPr>
            <p:ph sz="half" idx="1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84168" y="1124744"/>
            <a:ext cx="2880320" cy="2160240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10" name="Содержимое 6" descr="IMG_0116.JPG"/>
          <p:cNvPicPr>
            <a:picLocks noGrp="1" noChangeAspect="1"/>
          </p:cNvPicPr>
          <p:nvPr>
            <p:ph sz="half" idx="1"/>
          </p:nvPr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3356992"/>
            <a:ext cx="2880320" cy="2160240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11" name="Содержимое 6" descr="IMG_0116.JPG"/>
          <p:cNvPicPr>
            <a:picLocks noGrp="1" noChangeAspect="1"/>
          </p:cNvPicPr>
          <p:nvPr>
            <p:ph sz="half" idx="1"/>
          </p:nvPr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84168" y="3356992"/>
            <a:ext cx="2880320" cy="2160240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12" name="Содержимое 6" descr="IMG_0116.JPG"/>
          <p:cNvPicPr>
            <a:picLocks noGrp="1" noChangeAspect="1"/>
          </p:cNvPicPr>
          <p:nvPr>
            <p:ph sz="half" idx="1"/>
          </p:nvPr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31840" y="4077072"/>
            <a:ext cx="2880320" cy="2160240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sp>
        <p:nvSpPr>
          <p:cNvPr id="13" name="Заголовок 1"/>
          <p:cNvSpPr txBox="1">
            <a:spLocks/>
          </p:cNvSpPr>
          <p:nvPr/>
        </p:nvSpPr>
        <p:spPr>
          <a:xfrm>
            <a:off x="0" y="2780928"/>
            <a:ext cx="3059832" cy="6480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noProof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kazkaForSerge"/>
                <a:ea typeface="+mj-ea"/>
                <a:cs typeface="+mj-cs"/>
              </a:rPr>
              <a:t>Ознакомление родителей с проектом «</a:t>
            </a:r>
            <a:r>
              <a:rPr lang="ru-RU" noProof="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kazkaForSerge"/>
                <a:ea typeface="+mj-ea"/>
                <a:cs typeface="+mj-cs"/>
              </a:rPr>
              <a:t>Сказкотека</a:t>
            </a:r>
            <a:r>
              <a:rPr lang="ru-RU" noProof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kazkaForSerge"/>
                <a:ea typeface="+mj-ea"/>
                <a:cs typeface="+mj-cs"/>
              </a:rPr>
              <a:t>»</a:t>
            </a:r>
            <a:endParaRPr kumimoji="0" lang="ru-RU" b="0" i="0" u="none" strike="noStrike" kern="1200" cap="none" spc="0" normalizeH="0" baseline="0" noProof="0" dirty="0">
              <a:ln>
                <a:noFill/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SkazkaForSerge"/>
              <a:ea typeface="+mj-ea"/>
              <a:cs typeface="+mj-cs"/>
            </a:endParaRPr>
          </a:p>
        </p:txBody>
      </p:sp>
      <p:sp>
        <p:nvSpPr>
          <p:cNvPr id="14" name="Заголовок 1"/>
          <p:cNvSpPr txBox="1">
            <a:spLocks/>
          </p:cNvSpPr>
          <p:nvPr/>
        </p:nvSpPr>
        <p:spPr>
          <a:xfrm>
            <a:off x="179512" y="5445224"/>
            <a:ext cx="3059832" cy="6480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noProof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kazkaForSerge"/>
                <a:ea typeface="+mj-ea"/>
                <a:cs typeface="+mj-cs"/>
              </a:rPr>
              <a:t>Участие родителей в мероприятиях ДОУ</a:t>
            </a:r>
            <a:endParaRPr kumimoji="0" lang="ru-RU" b="0" i="0" u="none" strike="noStrike" kern="1200" cap="none" spc="0" normalizeH="0" baseline="0" noProof="0" dirty="0">
              <a:ln>
                <a:noFill/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SkazkaForSerge"/>
              <a:ea typeface="+mj-ea"/>
              <a:cs typeface="+mj-cs"/>
            </a:endParaRPr>
          </a:p>
        </p:txBody>
      </p:sp>
      <p:sp>
        <p:nvSpPr>
          <p:cNvPr id="15" name="Заголовок 1"/>
          <p:cNvSpPr txBox="1">
            <a:spLocks/>
          </p:cNvSpPr>
          <p:nvPr/>
        </p:nvSpPr>
        <p:spPr>
          <a:xfrm>
            <a:off x="6084168" y="2924944"/>
            <a:ext cx="3059832" cy="6480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noProof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kazkaForSerge"/>
                <a:ea typeface="+mj-ea"/>
                <a:cs typeface="+mj-cs"/>
              </a:rPr>
              <a:t>Мастер - классы</a:t>
            </a:r>
            <a:endParaRPr kumimoji="0" lang="ru-RU" b="0" i="0" u="none" strike="noStrike" kern="1200" cap="none" spc="0" normalizeH="0" baseline="0" noProof="0" dirty="0">
              <a:ln>
                <a:noFill/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SkazkaForSerge"/>
              <a:ea typeface="+mj-ea"/>
              <a:cs typeface="+mj-cs"/>
            </a:endParaRPr>
          </a:p>
        </p:txBody>
      </p:sp>
      <p:sp>
        <p:nvSpPr>
          <p:cNvPr id="16" name="Заголовок 1"/>
          <p:cNvSpPr txBox="1">
            <a:spLocks/>
          </p:cNvSpPr>
          <p:nvPr/>
        </p:nvSpPr>
        <p:spPr>
          <a:xfrm>
            <a:off x="5940152" y="5517232"/>
            <a:ext cx="3059832" cy="6480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noProof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kazkaForSerge"/>
                <a:ea typeface="+mj-ea"/>
                <a:cs typeface="+mj-cs"/>
              </a:rPr>
              <a:t>тренинги</a:t>
            </a:r>
            <a:endParaRPr kumimoji="0" lang="ru-RU" b="0" i="0" u="none" strike="noStrike" kern="1200" cap="none" spc="0" normalizeH="0" baseline="0" noProof="0" dirty="0">
              <a:ln>
                <a:noFill/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SkazkaForSerge"/>
              <a:ea typeface="+mj-ea"/>
              <a:cs typeface="+mj-cs"/>
            </a:endParaRPr>
          </a:p>
        </p:txBody>
      </p:sp>
      <p:sp>
        <p:nvSpPr>
          <p:cNvPr id="17" name="Заголовок 1"/>
          <p:cNvSpPr txBox="1">
            <a:spLocks/>
          </p:cNvSpPr>
          <p:nvPr/>
        </p:nvSpPr>
        <p:spPr>
          <a:xfrm>
            <a:off x="3059832" y="3501008"/>
            <a:ext cx="3059832" cy="6480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noProof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kazkaForSerge"/>
                <a:ea typeface="+mj-ea"/>
                <a:cs typeface="+mj-cs"/>
              </a:rPr>
              <a:t>Участие в НОД</a:t>
            </a:r>
            <a:endParaRPr kumimoji="0" lang="ru-RU" b="0" i="0" u="none" strike="noStrike" kern="1200" cap="none" spc="0" normalizeH="0" baseline="0" noProof="0" dirty="0">
              <a:ln>
                <a:noFill/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SkazkaForSerge"/>
              <a:ea typeface="+mj-ea"/>
              <a:cs typeface="+mj-cs"/>
            </a:endParaRPr>
          </a:p>
        </p:txBody>
      </p:sp>
      <p:sp>
        <p:nvSpPr>
          <p:cNvPr id="18" name="Заголовок 1"/>
          <p:cNvSpPr txBox="1">
            <a:spLocks/>
          </p:cNvSpPr>
          <p:nvPr/>
        </p:nvSpPr>
        <p:spPr>
          <a:xfrm>
            <a:off x="3059832" y="6021288"/>
            <a:ext cx="3059832" cy="6480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noProof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kazkaForSerge"/>
                <a:ea typeface="+mj-ea"/>
                <a:cs typeface="+mj-cs"/>
              </a:rPr>
              <a:t>Смотры - конкурсы</a:t>
            </a:r>
            <a:endParaRPr kumimoji="0" lang="ru-RU" b="0" i="0" u="none" strike="noStrike" kern="1200" cap="none" spc="0" normalizeH="0" baseline="0" noProof="0" dirty="0">
              <a:ln>
                <a:noFill/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SkazkaForSerge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3916293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00000"/>
                </a:solidFill>
                <a:latin typeface="SkazkaForSerge"/>
              </a:rPr>
              <a:t>Работа с педагогами</a:t>
            </a:r>
            <a:endParaRPr lang="ru-RU" dirty="0">
              <a:solidFill>
                <a:srgbClr val="C00000"/>
              </a:solidFill>
              <a:latin typeface="SkazkaForSerge"/>
            </a:endParaRPr>
          </a:p>
        </p:txBody>
      </p:sp>
      <p:pic>
        <p:nvPicPr>
          <p:cNvPr id="5" name="Содержимое 4" descr="IMG_0220.JPG"/>
          <p:cNvPicPr>
            <a:picLocks noGrp="1" noChangeAspect="1"/>
          </p:cNvPicPr>
          <p:nvPr>
            <p:ph sz="half"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1340768"/>
            <a:ext cx="3178696" cy="238402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Содержимое 5" descr="IMG_0322.JPG"/>
          <p:cNvPicPr>
            <a:picLocks noGrp="1" noChangeAspect="1"/>
          </p:cNvPicPr>
          <p:nvPr>
            <p:ph sz="half" idx="2"/>
          </p:nvPr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80112" y="1340768"/>
            <a:ext cx="3168352" cy="237626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Содержимое 4" descr="IMG_0220.JP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4293096"/>
            <a:ext cx="3178696" cy="238402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Содержимое 4" descr="IMG_0220.JPG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80112" y="4293096"/>
            <a:ext cx="3178696" cy="238402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10" name="Заголовок 1"/>
          <p:cNvSpPr txBox="1">
            <a:spLocks/>
          </p:cNvSpPr>
          <p:nvPr/>
        </p:nvSpPr>
        <p:spPr>
          <a:xfrm>
            <a:off x="3059832" y="3068960"/>
            <a:ext cx="3059832" cy="1800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noProof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kazkaForSerge"/>
                <a:ea typeface="+mj-ea"/>
                <a:cs typeface="+mj-cs"/>
              </a:rPr>
              <a:t>Семинары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kazkaForSerge"/>
                <a:ea typeface="+mj-ea"/>
                <a:cs typeface="+mj-cs"/>
              </a:rPr>
              <a:t>Практикумы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b="0" i="0" u="none" strike="noStrike" kern="1200" cap="none" spc="0" normalizeH="0" baseline="0" dirty="0" smtClean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SkazkaForSerge"/>
                <a:ea typeface="+mj-ea"/>
                <a:cs typeface="+mj-cs"/>
              </a:rPr>
              <a:t>Мастер – классы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noProof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kazkaForSerge"/>
                <a:ea typeface="+mj-ea"/>
                <a:cs typeface="+mj-cs"/>
              </a:rPr>
              <a:t>Планирование работы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00000"/>
                </a:solidFill>
                <a:latin typeface="SkazkaForSerge"/>
              </a:rPr>
              <a:t>Мероприятия с детьми</a:t>
            </a:r>
            <a:endParaRPr lang="ru-RU" dirty="0">
              <a:solidFill>
                <a:srgbClr val="C00000"/>
              </a:solidFill>
              <a:latin typeface="SkazkaForSerge"/>
            </a:endParaRPr>
          </a:p>
        </p:txBody>
      </p:sp>
      <p:pic>
        <p:nvPicPr>
          <p:cNvPr id="6" name="Содержимое 5" descr="IMG_0560.JPG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47496" y="1976839"/>
            <a:ext cx="2784310" cy="208823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7" name="Содержимое 6" descr="IMG_0566.JPG"/>
          <p:cNvPicPr>
            <a:picLocks noGrp="1" noChangeAspect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6312193" y="1976839"/>
            <a:ext cx="2784309" cy="208823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5" name="Прямоугольник 4"/>
          <p:cNvSpPr/>
          <p:nvPr/>
        </p:nvSpPr>
        <p:spPr>
          <a:xfrm>
            <a:off x="1259632" y="1196752"/>
            <a:ext cx="662473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kazkaForSerge"/>
              </a:rPr>
              <a:t>Сотрудничество с ГАУК КО «Симфонический оркестр»</a:t>
            </a:r>
          </a:p>
          <a:p>
            <a:pPr lvl="0" algn="ctr">
              <a:spcBef>
                <a:spcPct val="0"/>
              </a:spcBef>
              <a:defRPr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kazkaForSerge"/>
              </a:rPr>
              <a:t>«К нам в гости музыка пришла»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kazkaForSerge"/>
            </a:endParaRPr>
          </a:p>
        </p:txBody>
      </p:sp>
      <p:pic>
        <p:nvPicPr>
          <p:cNvPr id="8" name="Содержимое 5" descr="IMG_0560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59832" y="2060848"/>
            <a:ext cx="3088342" cy="23162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9" name="Содержимое 5" descr="IMG_0560.JP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4541743"/>
            <a:ext cx="3088342" cy="231625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0" name="Содержимое 5" descr="IMG_0560.JPG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24128" y="4541743"/>
            <a:ext cx="3088342" cy="231625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1" name="Содержимое 5" descr="IMG_0560.JPG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87824" y="4541743"/>
            <a:ext cx="3088342" cy="231625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00000"/>
                </a:solidFill>
                <a:latin typeface="SkazkaForSerge"/>
              </a:rPr>
              <a:t>Мероприятия с детьми</a:t>
            </a:r>
            <a:endParaRPr lang="ru-RU" dirty="0">
              <a:solidFill>
                <a:srgbClr val="C00000"/>
              </a:solidFill>
              <a:latin typeface="SkazkaForSerge"/>
            </a:endParaRPr>
          </a:p>
        </p:txBody>
      </p:sp>
      <p:pic>
        <p:nvPicPr>
          <p:cNvPr id="6" name="Содержимое 5" descr="IMG_0560.JPG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1988840"/>
            <a:ext cx="3184353" cy="238826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5" name="Прямоугольник 4"/>
          <p:cNvSpPr/>
          <p:nvPr/>
        </p:nvSpPr>
        <p:spPr>
          <a:xfrm>
            <a:off x="1259632" y="1196752"/>
            <a:ext cx="662473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kazkaForSerge"/>
              </a:rPr>
              <a:t>Сотрудничество с Калининградским областным 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kazkaForSerge"/>
              </a:rPr>
              <a:t>историко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kazkaForSerge"/>
              </a:rPr>
              <a:t> – художественным музеем</a:t>
            </a:r>
          </a:p>
          <a:p>
            <a:pPr lvl="0" algn="ctr">
              <a:spcBef>
                <a:spcPct val="0"/>
              </a:spcBef>
              <a:defRPr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kazkaForSerge"/>
              </a:rPr>
              <a:t>«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kazkaForSerge"/>
              </a:rPr>
              <a:t>Беловодье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kazkaForSerge"/>
              </a:rPr>
              <a:t>»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kazkaForSerge"/>
            </a:endParaRPr>
          </a:p>
        </p:txBody>
      </p:sp>
      <p:pic>
        <p:nvPicPr>
          <p:cNvPr id="8" name="Содержимое 5" descr="IMG_0560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24128" y="2060848"/>
            <a:ext cx="3088342" cy="231625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9" name="Содержимое 5" descr="IMG_0560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4541743"/>
            <a:ext cx="3088341" cy="231625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0" name="Содержимое 5" descr="IMG_0560.JP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24128" y="4541743"/>
            <a:ext cx="3088341" cy="231625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1" name="Содержимое 5" descr="IMG_0560.JPG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59832" y="3140968"/>
            <a:ext cx="3088341" cy="231625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00000"/>
                </a:solidFill>
                <a:latin typeface="SkazkaForSerge"/>
              </a:rPr>
              <a:t>Мероприятия с детьми</a:t>
            </a:r>
            <a:endParaRPr lang="ru-RU" dirty="0">
              <a:solidFill>
                <a:srgbClr val="C00000"/>
              </a:solidFill>
              <a:latin typeface="SkazkaForSerge"/>
            </a:endParaRPr>
          </a:p>
        </p:txBody>
      </p:sp>
      <p:pic>
        <p:nvPicPr>
          <p:cNvPr id="6" name="Содержимое 5" descr="IMG_0560.JPG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1988840"/>
            <a:ext cx="3184353" cy="238826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5" name="Прямоугольник 4"/>
          <p:cNvSpPr/>
          <p:nvPr/>
        </p:nvSpPr>
        <p:spPr>
          <a:xfrm>
            <a:off x="1259632" y="1196752"/>
            <a:ext cx="662473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kazkaForSerge"/>
              </a:rPr>
              <a:t>Сотрудничество с Калининградским областным 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kazkaForSerge"/>
              </a:rPr>
              <a:t>историко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kazkaForSerge"/>
              </a:rPr>
              <a:t> – художественным музеем</a:t>
            </a:r>
          </a:p>
          <a:p>
            <a:pPr lvl="0" algn="ctr">
              <a:spcBef>
                <a:spcPct val="0"/>
              </a:spcBef>
              <a:defRPr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kazkaForSerge"/>
              </a:rPr>
              <a:t>«В гостях у сказки»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kazkaForSerge"/>
            </a:endParaRPr>
          </a:p>
        </p:txBody>
      </p:sp>
      <p:pic>
        <p:nvPicPr>
          <p:cNvPr id="8" name="Содержимое 5" descr="IMG_0560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24128" y="2060848"/>
            <a:ext cx="3088341" cy="231625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9" name="Содержимое 5" descr="IMG_0560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4541743"/>
            <a:ext cx="3088341" cy="231625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0" name="Содержимое 5" descr="IMG_0560.JP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24128" y="4541743"/>
            <a:ext cx="3088341" cy="231625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1" name="Содержимое 5" descr="IMG_0560.JPG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3059832" y="3140968"/>
            <a:ext cx="3088341" cy="231625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00000"/>
                </a:solidFill>
                <a:latin typeface="SkazkaForSerge"/>
              </a:rPr>
              <a:t>Мероприятия с детьми</a:t>
            </a:r>
            <a:endParaRPr lang="ru-RU" dirty="0">
              <a:solidFill>
                <a:srgbClr val="C00000"/>
              </a:solidFill>
              <a:latin typeface="SkazkaForSerge"/>
            </a:endParaRPr>
          </a:p>
        </p:txBody>
      </p:sp>
      <p:pic>
        <p:nvPicPr>
          <p:cNvPr id="6" name="Содержимое 5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1566084"/>
            <a:ext cx="3184352" cy="238826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5" name="Прямоугольник 4"/>
          <p:cNvSpPr/>
          <p:nvPr/>
        </p:nvSpPr>
        <p:spPr>
          <a:xfrm>
            <a:off x="1259632" y="1196752"/>
            <a:ext cx="662473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kazkaForSerge"/>
              </a:rPr>
              <a:t>Сотрудничество с детской библиотекой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kazkaForSerge"/>
            </a:endParaRPr>
          </a:p>
        </p:txBody>
      </p:sp>
      <p:pic>
        <p:nvPicPr>
          <p:cNvPr id="8" name="Содержимое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24128" y="1596797"/>
            <a:ext cx="3088341" cy="231625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9" name="Содержимое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36" y="4299095"/>
            <a:ext cx="3088340" cy="231625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0" name="Содержимое 5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24128" y="4299094"/>
            <a:ext cx="3088340" cy="231625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1" name="Содержимое 5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59832" y="3140968"/>
            <a:ext cx="3088340" cy="231625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2657246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00000"/>
                </a:solidFill>
                <a:latin typeface="SkazkaForSerge"/>
              </a:rPr>
              <a:t>Мероприятия с детьми</a:t>
            </a:r>
            <a:endParaRPr lang="ru-RU" dirty="0">
              <a:solidFill>
                <a:srgbClr val="C00000"/>
              </a:solidFill>
              <a:latin typeface="SkazkaForSerge"/>
            </a:endParaRPr>
          </a:p>
        </p:txBody>
      </p:sp>
      <p:pic>
        <p:nvPicPr>
          <p:cNvPr id="6" name="Содержимое 5" descr="IMG_0560.JPG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1268760"/>
            <a:ext cx="3184352" cy="238826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5" name="Прямоугольник 4"/>
          <p:cNvSpPr/>
          <p:nvPr/>
        </p:nvSpPr>
        <p:spPr>
          <a:xfrm>
            <a:off x="1259632" y="1196752"/>
            <a:ext cx="662473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kazkaForSerge"/>
              </a:rPr>
              <a:t>«Волшебная сила науки»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kazkaForSerge"/>
            </a:endParaRPr>
          </a:p>
        </p:txBody>
      </p:sp>
      <p:pic>
        <p:nvPicPr>
          <p:cNvPr id="8" name="Содержимое 5" descr="IMG_0560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5770133" y="1510787"/>
            <a:ext cx="3088341" cy="231625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9" name="Содержимое 5" descr="IMG_0560.JP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369533" y="4155703"/>
            <a:ext cx="3088340" cy="231625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0" name="Содержимое 5" descr="IMG_0560.JP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52120" y="4293096"/>
            <a:ext cx="3088340" cy="231625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1" name="Содержимое 5" descr="IMG_0560.JPG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3059832" y="3140968"/>
            <a:ext cx="3088340" cy="231625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7A0000"/>
      </a:hlink>
      <a:folHlink>
        <a:srgbClr val="FAC08F"/>
      </a:folHlink>
    </a:clrScheme>
    <a:fontScheme name="Другая 1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648</TotalTime>
  <Words>148</Words>
  <Application>Microsoft Office PowerPoint</Application>
  <PresentationFormat>Экран (4:3)</PresentationFormat>
  <Paragraphs>42</Paragraphs>
  <Slides>15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0" baseType="lpstr">
      <vt:lpstr>Arial</vt:lpstr>
      <vt:lpstr>Times New Roman</vt:lpstr>
      <vt:lpstr>Calibri</vt:lpstr>
      <vt:lpstr>SkazkaForSerge</vt:lpstr>
      <vt:lpstr>Тема Office</vt:lpstr>
      <vt:lpstr>Международный проект «СКАЗКОТЕКА»</vt:lpstr>
      <vt:lpstr>Презентация PowerPoint</vt:lpstr>
      <vt:lpstr>Работа с родителями</vt:lpstr>
      <vt:lpstr>Работа с педагогами</vt:lpstr>
      <vt:lpstr>Мероприятия с детьми</vt:lpstr>
      <vt:lpstr>Мероприятия с детьми</vt:lpstr>
      <vt:lpstr>Мероприятия с детьми</vt:lpstr>
      <vt:lpstr>Мероприятия с детьми</vt:lpstr>
      <vt:lpstr>Мероприятия с детьми</vt:lpstr>
      <vt:lpstr>Мероприятия с детьми</vt:lpstr>
      <vt:lpstr>Мероприятия с детьми</vt:lpstr>
      <vt:lpstr>Мероприятия с детьми</vt:lpstr>
      <vt:lpstr>Мероприятия с детьми</vt:lpstr>
      <vt:lpstr>Творчество детей</vt:lpstr>
      <vt:lpstr>Центр «Сказкотека»</vt:lpstr>
    </vt:vector>
  </TitlesOfParts>
  <Company>МАОУ лицей №21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Сказочные</dc:title>
  <dc:creator>Ранько Елена</dc:creator>
  <cp:lastModifiedBy>User</cp:lastModifiedBy>
  <cp:revision>61</cp:revision>
  <dcterms:created xsi:type="dcterms:W3CDTF">2015-04-19T15:51:03Z</dcterms:created>
  <dcterms:modified xsi:type="dcterms:W3CDTF">2018-04-03T19:17:53Z</dcterms:modified>
</cp:coreProperties>
</file>