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6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9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6643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53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152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6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8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41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637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61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1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1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2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3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84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75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1AD8-26E5-430E-9BB0-2123D02662B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59E912-5D0C-4B86-A3D5-4D47A3A30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по странам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buClr>
                <a:srgbClr val="90C226"/>
              </a:buClr>
            </a:pPr>
            <a:r>
              <a:rPr lang="ru-RU" sz="2400" dirty="0">
                <a:solidFill>
                  <a:srgbClr val="C00000"/>
                </a:solidFill>
              </a:rPr>
              <a:t>Выполнила : Ельшина Оксана Александровна учитель географии 1кк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9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9.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страна является родиной Олимпийских игр и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Марафонского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бега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ГРЕЦИЯ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235" y="2018770"/>
            <a:ext cx="4336218" cy="442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0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10.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Какое государство знаменито своими пирамидами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ЕГИПЕТ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3140242"/>
            <a:ext cx="4426081" cy="371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9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11.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какой стране была отпечатана первая поздравительная рождественская открытка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Clr>
                <a:srgbClr val="90C226"/>
              </a:buClr>
              <a:buSzPts val="1200"/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ВЕЛИКОБРИТАНИЯ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12" y="3353370"/>
            <a:ext cx="4787509" cy="342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12.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 какой стране появились первые бумажные деньги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КИТАЙ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937" y="3432879"/>
            <a:ext cx="3981033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6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13.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каком государстве находится статуя Свободы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США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74" y="3043989"/>
            <a:ext cx="2782397" cy="34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9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14. Страна тюльпанов?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НИДЕРЛАНДЫ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48" y="1270000"/>
            <a:ext cx="5741834" cy="539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8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15.Страна розового масла?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БОЛГАРИЯ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43" y="1873838"/>
            <a:ext cx="4966943" cy="485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16. Страна-родина паровозов и метрополитена?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Clr>
                <a:srgbClr val="90C226"/>
              </a:buClr>
              <a:buSzPts val="1200"/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ВЕЛИКОБРИТАНИЯ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12" y="3076643"/>
            <a:ext cx="4787509" cy="342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Контурная карта стр. 12-13 и 14-15</a:t>
            </a:r>
          </a:p>
          <a:p>
            <a:r>
              <a:rPr lang="ru-RU" dirty="0"/>
              <a:t> </a:t>
            </a:r>
            <a:r>
              <a:rPr lang="ru-RU" dirty="0" smtClean="0"/>
              <a:t>подписать названия стран и их столицы( крупные по площади и которые прозвучали на уроке и </a:t>
            </a:r>
            <a:r>
              <a:rPr lang="ru-RU" smtClean="0"/>
              <a:t>в параграфе 19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86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ea typeface="+mj-ea"/>
                <a:cs typeface="+mj-cs"/>
              </a:rPr>
              <a:t>1. Самое </a:t>
            </a:r>
            <a:r>
              <a:rPr lang="ru-RU" sz="3600" dirty="0">
                <a:solidFill>
                  <a:srgbClr val="002060"/>
                </a:solidFill>
                <a:ea typeface="+mj-ea"/>
                <a:cs typeface="+mj-cs"/>
              </a:rPr>
              <a:t>маленькое государство мира</a:t>
            </a:r>
            <a:r>
              <a:rPr lang="ru-RU" sz="3600" dirty="0" smtClean="0">
                <a:solidFill>
                  <a:srgbClr val="002060"/>
                </a:solidFill>
                <a:ea typeface="+mj-ea"/>
                <a:cs typeface="+mj-cs"/>
              </a:rPr>
              <a:t>?</a:t>
            </a:r>
          </a:p>
          <a:p>
            <a:r>
              <a:rPr lang="ru-RU" sz="3600" dirty="0" smtClean="0">
                <a:solidFill>
                  <a:srgbClr val="FF0000"/>
                </a:solidFill>
                <a:ea typeface="+mj-ea"/>
                <a:cs typeface="+mj-cs"/>
              </a:rPr>
              <a:t>ВАТИКАН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862" y="2740192"/>
            <a:ext cx="3724275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6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2. Самое многочисленное государство в мире?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КИТАЙ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823" y="2993362"/>
            <a:ext cx="39814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02" y="1930400"/>
            <a:ext cx="8596668" cy="3880773"/>
          </a:xfrm>
        </p:spPr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3.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Древняя пословица гласит: «Все дороги ведут в Рим». Какого государства эта столица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ИТАЛИЯ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678" y="2764756"/>
            <a:ext cx="4092856" cy="39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2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Самое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большое по площади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государство?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095" y="2535655"/>
            <a:ext cx="5197642" cy="404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9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Какое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государство подарило миру шахматы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ИНДИЯ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776" y="3075071"/>
            <a:ext cx="5329198" cy="333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6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6.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Государство, которое называется так же, как геометрическая фигура в родительном падеже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КУБА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103" y="3802730"/>
            <a:ext cx="4381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2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7.</a:t>
            </a:r>
            <a:r>
              <a:rPr lang="ru-RU" sz="3600" dirty="0">
                <a:solidFill>
                  <a:srgbClr val="002060"/>
                </a:solidFill>
              </a:rPr>
              <a:t> В какой стране изобрели первый компас</a:t>
            </a:r>
            <a:r>
              <a:rPr lang="ru-RU" sz="3600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КИТАЙ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031" y="3083963"/>
            <a:ext cx="3981033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0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8.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какой стране родилась борьба дзюдо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lnSpc>
                <a:spcPct val="150000"/>
              </a:lnSpc>
              <a:spcAft>
                <a:spcPts val="1000"/>
              </a:spcAft>
              <a:buSzPts val="1200"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ЯПОНИЯ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96" y="2913787"/>
            <a:ext cx="4002004" cy="394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3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208</Words>
  <Application>Microsoft Office PowerPoint</Application>
  <PresentationFormat>Широкоэкранный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3</vt:lpstr>
      <vt:lpstr>Грань</vt:lpstr>
      <vt:lpstr>Викторина по странам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странам мира</dc:title>
  <dc:creator>Пользователь</dc:creator>
  <cp:lastModifiedBy>Пользователь</cp:lastModifiedBy>
  <cp:revision>9</cp:revision>
  <dcterms:created xsi:type="dcterms:W3CDTF">2017-11-27T11:27:13Z</dcterms:created>
  <dcterms:modified xsi:type="dcterms:W3CDTF">2017-11-29T07:20:51Z</dcterms:modified>
</cp:coreProperties>
</file>