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6" r:id="rId9"/>
    <p:sldId id="267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gif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635625"/>
            <a:ext cx="8458200" cy="1222375"/>
          </a:xfrm>
          <a:effectLst>
            <a:reflection endPos="0" dir="5400000" sy="-100000" algn="bl" rotWithShape="0"/>
          </a:effectLst>
        </p:spPr>
        <p:txBody>
          <a:bodyPr/>
          <a:lstStyle/>
          <a:p>
            <a:pPr algn="ctr"/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26904"/>
            <a:ext cx="8028892" cy="60519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29336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13382"/>
            <a:ext cx="9144000" cy="277853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8104" y="1467343"/>
            <a:ext cx="3473685" cy="45091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8520" y="2348880"/>
            <a:ext cx="2710230" cy="383366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-59534"/>
            <a:ext cx="2225520" cy="21555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2689" y="0"/>
            <a:ext cx="2951311" cy="155635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078" y="0"/>
            <a:ext cx="1989888" cy="1104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22874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4074" y="0"/>
            <a:ext cx="693585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752171" y="5877272"/>
            <a:ext cx="76396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 что выбираете вы?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12204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557459"/>
            <a:ext cx="8856984" cy="502243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78831" y="332656"/>
            <a:ext cx="751433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ПРАВИЛЬНОЕ ПИТАНИЕ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308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995936" y="1916832"/>
            <a:ext cx="5340350" cy="4800600"/>
          </a:xfrm>
        </p:spPr>
        <p:txBody>
          <a:bodyPr/>
          <a:lstStyle/>
          <a:p>
            <a:r>
              <a:rPr lang="ru-RU" dirty="0" smtClean="0"/>
              <a:t>В рацион человека должны входить белки, жиры и углеводы.</a:t>
            </a:r>
          </a:p>
          <a:p>
            <a:r>
              <a:rPr lang="ru-RU" dirty="0" smtClean="0"/>
              <a:t>А также витамины, содержащиеся в овощах и фруктах.</a:t>
            </a:r>
          </a:p>
          <a:p>
            <a:r>
              <a:rPr lang="ru-RU" dirty="0" smtClean="0"/>
              <a:t>Необходим организму кальций и другие минералы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4054" y="-27384"/>
            <a:ext cx="4095685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03576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04864"/>
            <a:ext cx="9144000" cy="428139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43608" y="548680"/>
            <a:ext cx="67194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Физическая культура</a:t>
            </a:r>
            <a:endParaRPr lang="ru-RU" sz="4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91564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51520" y="44624"/>
            <a:ext cx="8447856" cy="4115544"/>
          </a:xfrm>
        </p:spPr>
        <p:txBody>
          <a:bodyPr/>
          <a:lstStyle/>
          <a:p>
            <a:r>
              <a:rPr lang="ru-RU" dirty="0" smtClean="0"/>
              <a:t>Регулярные занятия спортом укрепляют мышцы, кости.</a:t>
            </a:r>
          </a:p>
          <a:p>
            <a:r>
              <a:rPr lang="ru-RU" dirty="0" smtClean="0"/>
              <a:t>Спорт делает человека выносливее, сильнее.</a:t>
            </a:r>
          </a:p>
          <a:p>
            <a:r>
              <a:rPr lang="ru-RU" dirty="0" smtClean="0"/>
              <a:t>Физические упражнения</a:t>
            </a:r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5616" y="3212975"/>
            <a:ext cx="6624736" cy="3606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43755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197832"/>
            <a:ext cx="7992888" cy="56524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55776" y="260648"/>
            <a:ext cx="32024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</a:rPr>
              <a:t>Режим дня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08330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923928" y="116632"/>
            <a:ext cx="5340350" cy="4800600"/>
          </a:xfrm>
        </p:spPr>
        <p:txBody>
          <a:bodyPr/>
          <a:lstStyle/>
          <a:p>
            <a:r>
              <a:rPr lang="ru-RU" dirty="0" smtClean="0"/>
              <a:t>Приём витаминов и занятия спортом будут правильно воздействовать на организм при соблюдении режима дня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84984"/>
            <a:ext cx="4764022" cy="3573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02418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934195"/>
            <a:ext cx="7695183" cy="5920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/>
          <p:cNvSpPr txBox="1"/>
          <p:nvPr/>
        </p:nvSpPr>
        <p:spPr>
          <a:xfrm>
            <a:off x="1691680" y="260648"/>
            <a:ext cx="623696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00B050"/>
                </a:solidFill>
              </a:rPr>
              <a:t>Соблюдение гигиены</a:t>
            </a:r>
            <a:endParaRPr lang="ru-RU" sz="4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63131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4294967295"/>
          </p:nvPr>
        </p:nvSpPr>
        <p:spPr>
          <a:xfrm>
            <a:off x="623888" y="609600"/>
            <a:ext cx="8520112" cy="4800600"/>
          </a:xfrm>
        </p:spPr>
        <p:txBody>
          <a:bodyPr/>
          <a:lstStyle/>
          <a:p>
            <a:r>
              <a:rPr lang="ru-RU" dirty="0" smtClean="0"/>
              <a:t>Если человек не будет соблюдать правила гигиены, в его организме появятся вредные бактерии, которые навредят его здоровью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2924944"/>
            <a:ext cx="5616624" cy="37345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9248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</TotalTime>
  <Words>90</Words>
  <Application>Microsoft Office PowerPoint</Application>
  <PresentationFormat>Экран (4:3)</PresentationFormat>
  <Paragraphs>13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6</cp:revision>
  <dcterms:created xsi:type="dcterms:W3CDTF">2017-03-13T17:46:21Z</dcterms:created>
  <dcterms:modified xsi:type="dcterms:W3CDTF">2018-04-03T18:12:52Z</dcterms:modified>
</cp:coreProperties>
</file>