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8377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64613249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875910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541873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0729836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5838004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770901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2294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2859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48598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2498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34704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143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8006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52304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62055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pPr/>
              <a:t>4/3/2018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66115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87" r:id="rId14"/>
    <p:sldLayoutId id="2147483688" r:id="rId15"/>
    <p:sldLayoutId id="2147483689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3548" y="2487661"/>
            <a:ext cx="7766936" cy="1646302"/>
          </a:xfrm>
        </p:spPr>
        <p:txBody>
          <a:bodyPr/>
          <a:lstStyle/>
          <a:p>
            <a:r>
              <a:rPr lang="ru-RU" dirty="0"/>
              <a:t>Березинский биосферный заповедник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/>
              <a:t>выполнил </a:t>
            </a:r>
            <a:br>
              <a:rPr lang="ru-RU" dirty="0" smtClean="0"/>
            </a:br>
            <a:r>
              <a:rPr lang="ru-RU" dirty="0" smtClean="0"/>
              <a:t>ученик 3Д класса ГБОУ Школы 777 </a:t>
            </a:r>
            <a:br>
              <a:rPr lang="ru-RU" dirty="0" smtClean="0"/>
            </a:br>
            <a:r>
              <a:rPr lang="ru-RU" dirty="0" smtClean="0"/>
              <a:t>Аниканов Михаил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599099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182" b="2018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4800600"/>
            <a:ext cx="8596667" cy="1240762"/>
          </a:xfrm>
        </p:spPr>
        <p:txBody>
          <a:bodyPr>
            <a:normAutofit/>
          </a:bodyPr>
          <a:lstStyle/>
          <a:p>
            <a:r>
              <a:rPr lang="ru-RU" sz="1800" dirty="0"/>
              <a:t>Общая площадь — 85,2 тыс. </a:t>
            </a:r>
            <a:r>
              <a:rPr lang="ru-RU" sz="1800" dirty="0" smtClean="0"/>
              <a:t>гектаров,</a:t>
            </a:r>
            <a:r>
              <a:rPr lang="ru-RU" sz="1800" dirty="0"/>
              <a:t> </a:t>
            </a:r>
            <a:r>
              <a:rPr lang="ru-RU" sz="1800" dirty="0" smtClean="0"/>
              <a:t>в </a:t>
            </a:r>
            <a:r>
              <a:rPr lang="ru-RU" sz="1800" dirty="0"/>
              <a:t>1979 году Березинскому заповеднику был присвоен статус </a:t>
            </a:r>
            <a:r>
              <a:rPr lang="ru-RU" sz="1800" dirty="0" smtClean="0"/>
              <a:t>биосферного. </a:t>
            </a:r>
            <a:r>
              <a:rPr lang="ru-RU" sz="1800" dirty="0"/>
              <a:t>Биосфера - живой покров Земли.</a:t>
            </a:r>
          </a:p>
        </p:txBody>
      </p:sp>
    </p:spTree>
    <p:extLst>
      <p:ext uri="{BB962C8B-B14F-4D97-AF65-F5344CB8AC3E}">
        <p14:creationId xmlns:p14="http://schemas.microsoft.com/office/powerpoint/2010/main" xmlns="" val="639838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</a:t>
            </a:r>
            <a:r>
              <a:rPr lang="ru-RU" dirty="0" smtClean="0"/>
              <a:t>задачу заповедника входит </a:t>
            </a:r>
            <a:r>
              <a:rPr lang="ru-RU" dirty="0"/>
              <a:t>комплексное изучение растительности, животного мира, почв и всей экосистемы в целом, проведение экологических исследований, природоохранное просвещение и образование среди </a:t>
            </a:r>
            <a:r>
              <a:rPr lang="ru-RU" dirty="0" smtClean="0"/>
              <a:t>населения.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16591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413323"/>
          </a:xfrm>
        </p:spPr>
        <p:txBody>
          <a:bodyPr/>
          <a:lstStyle/>
          <a:p>
            <a:r>
              <a:rPr lang="ru-RU" dirty="0" smtClean="0"/>
              <a:t>Речной бобр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74419" y="1668462"/>
            <a:ext cx="4286250" cy="32194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2036619"/>
            <a:ext cx="3854528" cy="3324900"/>
          </a:xfrm>
        </p:spPr>
        <p:txBody>
          <a:bodyPr>
            <a:normAutofit/>
          </a:bodyPr>
          <a:lstStyle/>
          <a:p>
            <a:r>
              <a:rPr lang="ru-RU" dirty="0"/>
              <a:t>История создания заповедника теснейшим образом связана с судьбой речного бобра - одного из самых замечательных представителей многочисленного отряда грызунов</a:t>
            </a:r>
            <a:r>
              <a:rPr lang="ru-RU" dirty="0" smtClean="0"/>
              <a:t>.</a:t>
            </a:r>
          </a:p>
          <a:p>
            <a:r>
              <a:rPr lang="ru-RU" dirty="0"/>
              <a:t>В 1885 году известный биолог Н. </a:t>
            </a:r>
            <a:r>
              <a:rPr lang="ru-RU" dirty="0" err="1"/>
              <a:t>Холодковский</a:t>
            </a:r>
            <a:r>
              <a:rPr lang="ru-RU" dirty="0"/>
              <a:t> нашел в устье Березины только две колонии бобров, состоящих из 11 построек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Почему бобров осталось мало на Земле?</a:t>
            </a:r>
          </a:p>
          <a:p>
            <a:r>
              <a:rPr lang="ru-RU" dirty="0" smtClean="0"/>
              <a:t>Потому что их отлавливают из-за ценного меха.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08209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Природа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0913" y="1585714"/>
            <a:ext cx="4513262" cy="33849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заповеднике множество рек, озер и лесов и болот. </a:t>
            </a:r>
            <a:r>
              <a:rPr lang="ru-RU" dirty="0"/>
              <a:t>Славится заповедник и многочисленными родниками, часто встречающимися по руслам речек</a:t>
            </a:r>
            <a:r>
              <a:rPr lang="ru-RU" dirty="0" smtClean="0"/>
              <a:t>. </a:t>
            </a:r>
            <a:r>
              <a:rPr lang="ru-RU" dirty="0"/>
              <a:t>Уникальными объектами природы являются верховые, переходные и низинные болота, занимающие 17 процентов территории заповедника</a:t>
            </a:r>
            <a:r>
              <a:rPr lang="ru-RU" dirty="0" smtClean="0"/>
              <a:t>. </a:t>
            </a:r>
            <a:r>
              <a:rPr lang="ru-RU" dirty="0"/>
              <a:t>Леса занимают две трети заповедной территории и отличаются большим разнообразием. Главной лесообразующей породой здесь является </a:t>
            </a:r>
            <a:r>
              <a:rPr lang="ru-RU" dirty="0" smtClean="0"/>
              <a:t>сосна.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201144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Животный мир	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7155" y="836757"/>
            <a:ext cx="4286250" cy="2409825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Около 60 лет тому назад в заповеднике насчитывалось лишь несколько десятков бобров, 20 лосей, медведей и 3 кабана. Казалось, что это исчезающие звери. Но </a:t>
            </a:r>
            <a:r>
              <a:rPr lang="ru-RU" dirty="0" err="1"/>
              <a:t>заповедность</a:t>
            </a:r>
            <a:r>
              <a:rPr lang="ru-RU" dirty="0"/>
              <a:t> территории и кропотливый труд зоологов принесли успех. Сейчас здесь обитает до 800 лосей, свыше 1000 кабанов, около 900 бобров, 30 медведей, зубры, олени, барсуки, рыси и многие другие дикие животные. В укромных уголках живут черные аисты, глухари, тетерева и белые куропатки; в непроходимых болотах - журавли; около водоемов - серые цапли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7155" y="3486150"/>
            <a:ext cx="428625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5720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863" y="2530334"/>
            <a:ext cx="4183062" cy="314194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9525" y="2706423"/>
            <a:ext cx="4184650" cy="2789766"/>
          </a:xfrm>
        </p:spPr>
      </p:pic>
    </p:spTree>
    <p:extLst>
      <p:ext uri="{BB962C8B-B14F-4D97-AF65-F5344CB8AC3E}">
        <p14:creationId xmlns:p14="http://schemas.microsoft.com/office/powerpoint/2010/main" xmlns="" val="1903201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52</TotalTime>
  <Words>251</Words>
  <Application>Microsoft Office PowerPoint</Application>
  <PresentationFormat>Произвольный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Грань</vt:lpstr>
      <vt:lpstr>Березинский биосферный заповедник </vt:lpstr>
      <vt:lpstr>Слайд 2</vt:lpstr>
      <vt:lpstr>Слайд 3</vt:lpstr>
      <vt:lpstr>Речной бобр</vt:lpstr>
      <vt:lpstr>Природа</vt:lpstr>
      <vt:lpstr>Животный мир 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Ученик 16</cp:lastModifiedBy>
  <cp:revision>7</cp:revision>
  <dcterms:created xsi:type="dcterms:W3CDTF">2017-12-04T17:36:17Z</dcterms:created>
  <dcterms:modified xsi:type="dcterms:W3CDTF">2018-04-03T18:58:33Z</dcterms:modified>
</cp:coreProperties>
</file>