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7"/>
  </p:notesMasterIdLst>
  <p:sldIdLst>
    <p:sldId id="257" r:id="rId2"/>
    <p:sldId id="258" r:id="rId3"/>
    <p:sldId id="259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57810-7C85-43DC-B597-942DDDD1AA5B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D6B423-CAFB-4A7F-9263-07B0362E52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524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912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3742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7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9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728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834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53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822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375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766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68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059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8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8520475" cy="5433467"/>
          </a:xfrm>
        </p:spPr>
      </p:pic>
    </p:spTree>
    <p:extLst>
      <p:ext uri="{BB962C8B-B14F-4D97-AF65-F5344CB8AC3E}">
        <p14:creationId xmlns:p14="http://schemas.microsoft.com/office/powerpoint/2010/main" val="37234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896373" cy="6621444"/>
          </a:xfrm>
        </p:spPr>
      </p:pic>
    </p:spTree>
    <p:extLst>
      <p:ext uri="{BB962C8B-B14F-4D97-AF65-F5344CB8AC3E}">
        <p14:creationId xmlns:p14="http://schemas.microsoft.com/office/powerpoint/2010/main" val="3834227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3672408" cy="5616624"/>
          </a:xfrm>
        </p:spPr>
      </p:pic>
      <p:pic>
        <p:nvPicPr>
          <p:cNvPr id="5" name="Picture 2" descr="C:\Users\Пользователь\Desktop\cc401b57fd9b7083d53b8420a8d6288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1099" y="515825"/>
            <a:ext cx="1796965" cy="2124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Пользователь\Desktop\img_56f68fa35c00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2596" y="-566"/>
            <a:ext cx="2083684" cy="2083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Пользователь\Desktop\img_56f6e29e64926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396280" y="1706779"/>
            <a:ext cx="1605589" cy="186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Пользователь\Desktop\01626vb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17"/>
          <a:stretch/>
        </p:blipFill>
        <p:spPr bwMode="auto">
          <a:xfrm>
            <a:off x="3732129" y="3573016"/>
            <a:ext cx="1415935" cy="1829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Пользователь\Desktop\Ice-cream-free-ice-cream-sundae-transparent-picture-8-clipart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3291627"/>
            <a:ext cx="1986767" cy="2855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62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74" b="97556" l="9949" r="899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55576" y="548680"/>
            <a:ext cx="7292926" cy="4946995"/>
          </a:xfrm>
        </p:spPr>
      </p:pic>
    </p:spTree>
    <p:extLst>
      <p:ext uri="{BB962C8B-B14F-4D97-AF65-F5344CB8AC3E}">
        <p14:creationId xmlns:p14="http://schemas.microsoft.com/office/powerpoint/2010/main" val="125260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07704" y="2082194"/>
            <a:ext cx="5199540" cy="4775806"/>
          </a:xfrm>
        </p:spPr>
      </p:pic>
      <p:pic>
        <p:nvPicPr>
          <p:cNvPr id="5" name="Picture 2" descr="C:\Users\Пользователь\Desktop\cc401b57fd9b7083d53b8420a8d6288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1796965" cy="2124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Пользователь\Desktop\img_56f68fa35c00d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8" y="2924944"/>
            <a:ext cx="2083684" cy="2083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Пользователь\Desktop\Ice-cream-free-ice-cream-sundae-transparent-picture-8-clipar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233" y="3966786"/>
            <a:ext cx="1986767" cy="2855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Пользователь\Desktop\01626vb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17"/>
          <a:stretch/>
        </p:blipFill>
        <p:spPr bwMode="auto">
          <a:xfrm>
            <a:off x="7157232" y="181000"/>
            <a:ext cx="1415935" cy="1829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Объект 2"/>
          <p:cNvPicPr>
            <a:picLocks noChangeAspect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774" b="97556" l="9949" r="8992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27784" y="-172129"/>
            <a:ext cx="3323353" cy="2254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84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20</cp:revision>
  <dcterms:created xsi:type="dcterms:W3CDTF">2017-10-05T11:32:13Z</dcterms:created>
  <dcterms:modified xsi:type="dcterms:W3CDTF">2018-04-04T04:20:14Z</dcterms:modified>
</cp:coreProperties>
</file>