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4"/>
  </p:notesMasterIdLst>
  <p:sldIdLst>
    <p:sldId id="257" r:id="rId2"/>
    <p:sldId id="258" r:id="rId3"/>
    <p:sldId id="263" r:id="rId4"/>
    <p:sldId id="269" r:id="rId5"/>
    <p:sldId id="268" r:id="rId6"/>
    <p:sldId id="270" r:id="rId7"/>
    <p:sldId id="272" r:id="rId8"/>
    <p:sldId id="273" r:id="rId9"/>
    <p:sldId id="264" r:id="rId10"/>
    <p:sldId id="265" r:id="rId11"/>
    <p:sldId id="27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57810-7C85-43DC-B597-942DDDD1AA5B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6B423-CAFB-4A7F-9263-07B0362E5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524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6B423-CAFB-4A7F-9263-07B0362E529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709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91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742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7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9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72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834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53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82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37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76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68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059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520475" cy="5433467"/>
          </a:xfrm>
        </p:spPr>
      </p:pic>
    </p:spTree>
    <p:extLst>
      <p:ext uri="{BB962C8B-B14F-4D97-AF65-F5344CB8AC3E}">
        <p14:creationId xmlns:p14="http://schemas.microsoft.com/office/powerpoint/2010/main" val="37234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64704"/>
            <a:ext cx="8176860" cy="4657532"/>
          </a:xfrm>
        </p:spPr>
      </p:pic>
    </p:spTree>
    <p:extLst>
      <p:ext uri="{BB962C8B-B14F-4D97-AF65-F5344CB8AC3E}">
        <p14:creationId xmlns:p14="http://schemas.microsoft.com/office/powerpoint/2010/main" val="74678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8" b="92321" l="9898" r="899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512" y="692696"/>
            <a:ext cx="5544616" cy="4030917"/>
          </a:xfrm>
          <a:prstGeom prst="rect">
            <a:avLst/>
          </a:prstGeom>
        </p:spPr>
      </p:pic>
      <p:pic>
        <p:nvPicPr>
          <p:cNvPr id="5" name="Объект 6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10" b="93265" l="9968" r="898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5856" y="764704"/>
            <a:ext cx="5400600" cy="391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64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896373" cy="6621444"/>
          </a:xfrm>
        </p:spPr>
      </p:pic>
    </p:spTree>
    <p:extLst>
      <p:ext uri="{BB962C8B-B14F-4D97-AF65-F5344CB8AC3E}">
        <p14:creationId xmlns:p14="http://schemas.microsoft.com/office/powerpoint/2010/main" val="77977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896373" cy="6621444"/>
          </a:xfrm>
        </p:spPr>
      </p:pic>
    </p:spTree>
    <p:extLst>
      <p:ext uri="{BB962C8B-B14F-4D97-AF65-F5344CB8AC3E}">
        <p14:creationId xmlns:p14="http://schemas.microsoft.com/office/powerpoint/2010/main" val="3834227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60648"/>
            <a:ext cx="3312368" cy="6249752"/>
          </a:xfrm>
        </p:spPr>
      </p:pic>
    </p:spTree>
    <p:extLst>
      <p:ext uri="{BB962C8B-B14F-4D97-AF65-F5344CB8AC3E}">
        <p14:creationId xmlns:p14="http://schemas.microsoft.com/office/powerpoint/2010/main" val="328155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3"/>
          <p:cNvPicPr>
            <a:picLocks noGrp="1" noChangeAspect="1"/>
          </p:cNvPicPr>
          <p:nvPr>
            <p:ph sz="quarter" idx="4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8" b="92321" l="9898" r="899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3608" y="1268760"/>
            <a:ext cx="5904656" cy="4292665"/>
          </a:xfrm>
        </p:spPr>
      </p:pic>
    </p:spTree>
    <p:extLst>
      <p:ext uri="{BB962C8B-B14F-4D97-AF65-F5344CB8AC3E}">
        <p14:creationId xmlns:p14="http://schemas.microsoft.com/office/powerpoint/2010/main" val="399175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585548"/>
            <a:ext cx="7272808" cy="5221875"/>
          </a:xfrm>
        </p:spPr>
      </p:pic>
    </p:spTree>
    <p:extLst>
      <p:ext uri="{BB962C8B-B14F-4D97-AF65-F5344CB8AC3E}">
        <p14:creationId xmlns:p14="http://schemas.microsoft.com/office/powerpoint/2010/main" val="151005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556792"/>
            <a:ext cx="4104456" cy="4104456"/>
          </a:xfrm>
        </p:spPr>
      </p:pic>
    </p:spTree>
    <p:extLst>
      <p:ext uri="{BB962C8B-B14F-4D97-AF65-F5344CB8AC3E}">
        <p14:creationId xmlns:p14="http://schemas.microsoft.com/office/powerpoint/2010/main" val="301117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10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2609277" cy="3086100"/>
          </a:xfrm>
        </p:spPr>
      </p:pic>
      <p:pic>
        <p:nvPicPr>
          <p:cNvPr id="8" name="Объек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844" y="404664"/>
            <a:ext cx="4038600" cy="2423160"/>
          </a:xfrm>
          <a:prstGeom prst="rect">
            <a:avLst/>
          </a:prstGeom>
        </p:spPr>
      </p:pic>
      <p:pic>
        <p:nvPicPr>
          <p:cNvPr id="9" name="Picture 2" descr="C:\Users\Пользователь\Desktop\103330299_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5709"/>
            <a:ext cx="2808312" cy="2615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Пользователь\Desktop\over-10000-original-free-clipart-images-482914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068960"/>
            <a:ext cx="2520280" cy="3443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Пользователь\Desktop\Утюг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291" y="3789040"/>
            <a:ext cx="3130709" cy="234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44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10" b="93265" l="9968" r="898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7584" y="908720"/>
            <a:ext cx="6768752" cy="4903809"/>
          </a:xfrm>
        </p:spPr>
      </p:pic>
    </p:spTree>
    <p:extLst>
      <p:ext uri="{BB962C8B-B14F-4D97-AF65-F5344CB8AC3E}">
        <p14:creationId xmlns:p14="http://schemas.microsoft.com/office/powerpoint/2010/main" val="332653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20688"/>
            <a:ext cx="8820472" cy="5976664"/>
          </a:xfrm>
        </p:spPr>
      </p:pic>
    </p:spTree>
    <p:extLst>
      <p:ext uri="{BB962C8B-B14F-4D97-AF65-F5344CB8AC3E}">
        <p14:creationId xmlns:p14="http://schemas.microsoft.com/office/powerpoint/2010/main" val="58869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1</Words>
  <Application>Microsoft Office PowerPoint</Application>
  <PresentationFormat>Экран (4:3)</PresentationFormat>
  <Paragraphs>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24</cp:revision>
  <dcterms:created xsi:type="dcterms:W3CDTF">2017-10-05T11:32:13Z</dcterms:created>
  <dcterms:modified xsi:type="dcterms:W3CDTF">2018-04-04T04:15:01Z</dcterms:modified>
</cp:coreProperties>
</file>