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71" r:id="rId2"/>
    <p:sldId id="287" r:id="rId3"/>
    <p:sldId id="298" r:id="rId4"/>
    <p:sldId id="299" r:id="rId5"/>
    <p:sldId id="300" r:id="rId6"/>
    <p:sldId id="281" r:id="rId7"/>
    <p:sldId id="256" r:id="rId8"/>
    <p:sldId id="258" r:id="rId9"/>
    <p:sldId id="279" r:id="rId10"/>
    <p:sldId id="291" r:id="rId11"/>
    <p:sldId id="293" r:id="rId12"/>
    <p:sldId id="282" r:id="rId13"/>
    <p:sldId id="29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106" d="100"/>
          <a:sy n="106" d="100"/>
        </p:scale>
        <p:origin x="171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8C21A-2CF7-4D3E-B3EB-7813F80689A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CD8F0-0483-4DDA-BD40-E03ED2CC9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7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4C2C1E-A4F7-452A-A542-CD07D331214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D5AEC4-DB4F-457E-AD73-E03C73B72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6456"/>
            <a:ext cx="835292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Муниципальное  </a:t>
            </a:r>
            <a:r>
              <a:rPr lang="ru-RU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автономное </a:t>
            </a:r>
            <a:r>
              <a:rPr lang="ru-RU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дошкольное образовательное учреждение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муниципального образования город Краснодар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«Центр развития ребенка - детский сад  № 201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b="1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«Планета детства</a:t>
            </a:r>
            <a:r>
              <a:rPr lang="ru-RU" sz="2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002060"/>
                </a:solidFill>
              </a:rPr>
              <a:t>»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00206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4000" b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«Развитие </a:t>
            </a:r>
            <a: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познавательной инициативы дошкольников через технологию проектирования и систему эффективного сетевого взаимодействия»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 smtClean="0">
              <a:solidFill>
                <a:srgbClr val="474747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>
              <a:solidFill>
                <a:srgbClr val="474747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 smtClean="0">
              <a:solidFill>
                <a:srgbClr val="474747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b="1" dirty="0" smtClean="0">
                <a:solidFill>
                  <a:srgbClr val="474747"/>
                </a:solidFill>
              </a:rPr>
              <a:t> </a:t>
            </a:r>
            <a:endParaRPr lang="ru-RU" sz="2400" b="1" dirty="0">
              <a:solidFill>
                <a:srgbClr val="474747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9726" y="548680"/>
            <a:ext cx="1145427" cy="112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35896" y="566124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воспитатель: 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Федоренко Марианна Викторовна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7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еминар февраль 2016г\ФОТО БИБЛИОТЕКА\WP_20160209_18_03_09_Pr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80727"/>
            <a:ext cx="8025836" cy="5544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168988" y="116632"/>
            <a:ext cx="5000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  <a:t>Наша библиотека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7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семинар февраль 2016г\ФОТО БИБЛИОТЕКА\WP_20160209_18_09_54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8784"/>
            <a:ext cx="5148064" cy="2897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hernikova-yuliya.umi.ru/images/cms/data/libraria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1765666" cy="31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284984"/>
            <a:ext cx="5530631" cy="33183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778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нижка малышка\DSC_12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249199"/>
            <a:ext cx="5292080" cy="3505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E:\книжка малышка\DSC_12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585" y="188640"/>
            <a:ext cx="4223918" cy="288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49608"/>
            <a:ext cx="4043940" cy="2426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4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273" y="692696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http://is1.mzstatic.com/image/thumb/Purple4/v4/e9/16/c4/e916c468-451a-6e65-3296-456d4dc6fbf1/mzl.tmygozkv.png/0x0ss-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12" l="87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2453" y="3027905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906429" y="1852971"/>
            <a:ext cx="7695594" cy="4079492"/>
            <a:chOff x="251521" y="549858"/>
            <a:chExt cx="6095998" cy="4061641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" name="Полилиния 3"/>
            <p:cNvSpPr/>
            <p:nvPr/>
          </p:nvSpPr>
          <p:spPr>
            <a:xfrm>
              <a:off x="251521" y="549858"/>
              <a:ext cx="1039019" cy="1484313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5" rIns="14606" bIns="534114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1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1290538" y="549860"/>
              <a:ext cx="5056981" cy="964803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8" numCol="1" spcCol="1270" anchor="ctr" anchorCtr="0">
              <a:noAutofit/>
            </a:bodyPr>
            <a:lstStyle/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kern="1200" dirty="0" smtClean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Развитие познавательной инициативы дошкольников через проектную деятельность</a:t>
              </a:r>
              <a:endParaRPr lang="ru-RU" b="1" kern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800" b="1" kern="1200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51521" y="1838523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2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1290538" y="1838524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800" b="1" kern="1200" dirty="0"/>
            </a:p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800" b="1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1521" y="3127187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3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290538" y="3127187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/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Включение родителей в образовательный процесс.</a:t>
              </a:r>
              <a:endParaRPr lang="ru-RU" sz="2000" b="1" kern="1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859747" y="260648"/>
            <a:ext cx="7570102" cy="719976"/>
            <a:chOff x="0" y="0"/>
            <a:chExt cx="8208912" cy="936000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0"/>
              <a:ext cx="8208912" cy="936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33164" y="1594"/>
              <a:ext cx="8175748" cy="844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800" b="1" kern="1200" dirty="0" smtClean="0">
                  <a:solidFill>
                    <a:schemeClr val="tx1"/>
                  </a:solidFill>
                </a:rPr>
                <a:t>ЗАДАЧИ</a:t>
              </a:r>
              <a:endParaRPr lang="ru-RU" sz="48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100042" y="1128396"/>
            <a:ext cx="6190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 </a:t>
            </a: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95736" y="32479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b="1" dirty="0">
                <a:solidFill>
                  <a:srgbClr val="FF8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</a:t>
            </a:r>
            <a:r>
              <a:rPr lang="ru-RU" sz="2000" b="1" dirty="0" smtClean="0">
                <a:solidFill>
                  <a:srgbClr val="FF8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эффективного </a:t>
            </a:r>
            <a:r>
              <a:rPr lang="ru-RU" sz="2000" b="1" dirty="0">
                <a:solidFill>
                  <a:srgbClr val="FF802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сетевого взаимодействия</a:t>
            </a:r>
            <a:r>
              <a:rPr lang="ru-RU" sz="2000" b="1" dirty="0">
                <a:solidFill>
                  <a:srgbClr val="FF8021">
                    <a:lumMod val="50000"/>
                  </a:srgbClr>
                </a:solidFill>
                <a:latin typeface="Corbel" pitchFamily="34" charset="0"/>
              </a:rPr>
              <a:t>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7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6"/>
          <p:cNvGrpSpPr/>
          <p:nvPr/>
        </p:nvGrpSpPr>
        <p:grpSpPr>
          <a:xfrm>
            <a:off x="179512" y="260648"/>
            <a:ext cx="8712967" cy="719976"/>
            <a:chOff x="0" y="0"/>
            <a:chExt cx="8208912" cy="936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0"/>
              <a:ext cx="8208912" cy="9360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33164" y="1594"/>
              <a:ext cx="8175748" cy="8446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182880" rIns="182880" bIns="18288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solidFill>
                    <a:schemeClr val="tx1"/>
                  </a:solidFill>
                </a:rPr>
                <a:t>СОЦИАЛЬНЫЕ ОРГАНИЗАЦИИ</a:t>
              </a:r>
              <a:endParaRPr lang="ru-RU" sz="4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09177" y="1297077"/>
            <a:ext cx="7488835" cy="2736303"/>
            <a:chOff x="251521" y="549858"/>
            <a:chExt cx="6095998" cy="4061641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7" name="Полилиния 6"/>
            <p:cNvSpPr/>
            <p:nvPr/>
          </p:nvSpPr>
          <p:spPr>
            <a:xfrm>
              <a:off x="251521" y="549858"/>
              <a:ext cx="1039019" cy="1484313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5" rIns="14606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1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290538" y="549860"/>
              <a:ext cx="5056981" cy="964803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8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000" b="1" kern="1200" dirty="0" smtClean="0"/>
            </a:p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/>
                <a:t>Библиотека № 17 им. </a:t>
              </a:r>
              <a:r>
                <a:rPr lang="ru-RU" sz="2000" b="1" kern="1200" dirty="0" err="1" smtClean="0"/>
                <a:t>Н.А.Островского</a:t>
              </a:r>
              <a:endParaRPr lang="ru-RU" sz="2000" b="1" kern="1200" dirty="0"/>
            </a:p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800" b="1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51521" y="1838523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2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276211" y="1849561"/>
              <a:ext cx="5056981" cy="964805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000" b="1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251521" y="3127187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3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290538" y="3127187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/>
                <a:t>Совет ветеранов войны и труда </a:t>
              </a:r>
              <a:r>
                <a:rPr lang="ru-RU" sz="2000" b="1" kern="1200" dirty="0" err="1" smtClean="0"/>
                <a:t>Карасунского</a:t>
              </a:r>
              <a:r>
                <a:rPr lang="ru-RU" sz="2000" b="1" kern="1200" dirty="0" smtClean="0"/>
                <a:t> внутригородского округа города Краснодара</a:t>
              </a:r>
              <a:endParaRPr lang="ru-RU" sz="2000" b="1" kern="12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791577" y="4104881"/>
            <a:ext cx="7488835" cy="2736303"/>
            <a:chOff x="251521" y="549858"/>
            <a:chExt cx="6095998" cy="4061641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4" name="Полилиния 13"/>
            <p:cNvSpPr/>
            <p:nvPr/>
          </p:nvSpPr>
          <p:spPr>
            <a:xfrm>
              <a:off x="251521" y="549858"/>
              <a:ext cx="1039019" cy="1484313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5" rIns="14606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dirty="0">
                  <a:solidFill>
                    <a:schemeClr val="accent5">
                      <a:lumMod val="50000"/>
                    </a:schemeClr>
                  </a:solidFill>
                </a:rPr>
                <a:t>4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1290538" y="549860"/>
              <a:ext cx="5056981" cy="964803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8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/>
                <a:t>Хуторское казачье общество «Восточный курень»</a:t>
              </a:r>
              <a:endParaRPr lang="ru-RU" sz="2000" b="1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51521" y="1838523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dirty="0">
                  <a:solidFill>
                    <a:schemeClr val="accent5">
                      <a:lumMod val="50000"/>
                    </a:schemeClr>
                  </a:solidFill>
                </a:rPr>
                <a:t>5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1290538" y="1838524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000" b="1" kern="1200" dirty="0" smtClean="0"/>
            </a:p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/>
                <a:t>Отдел управления гражданской защиты администрации МО г. Краснодар</a:t>
              </a:r>
              <a:endParaRPr lang="ru-RU" sz="2000" b="1" kern="1200" dirty="0"/>
            </a:p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800" b="1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51521" y="3127187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605" tIns="534114" rIns="14605" bIns="534114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>
                  <a:solidFill>
                    <a:schemeClr val="accent5">
                      <a:lumMod val="50000"/>
                    </a:schemeClr>
                  </a:solidFill>
                </a:rPr>
                <a:t>6</a:t>
              </a:r>
              <a:endParaRPr lang="ru-RU" sz="23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1290538" y="3127187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64803 w 964803"/>
                <a:gd name="connsiteY2" fmla="*/ 160804 h 5056981"/>
                <a:gd name="connsiteX3" fmla="*/ 964803 w 964803"/>
                <a:gd name="connsiteY3" fmla="*/ 5056981 h 5056981"/>
                <a:gd name="connsiteX4" fmla="*/ 964803 w 964803"/>
                <a:gd name="connsiteY4" fmla="*/ 5056981 h 5056981"/>
                <a:gd name="connsiteX5" fmla="*/ 0 w 964803"/>
                <a:gd name="connsiteY5" fmla="*/ 5056981 h 5056981"/>
                <a:gd name="connsiteX6" fmla="*/ 0 w 964803"/>
                <a:gd name="connsiteY6" fmla="*/ 5056981 h 5056981"/>
                <a:gd name="connsiteX7" fmla="*/ 0 w 964803"/>
                <a:gd name="connsiteY7" fmla="*/ 160804 h 5056981"/>
                <a:gd name="connsiteX8" fmla="*/ 160804 w 964803"/>
                <a:gd name="connsiteY8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679625"/>
                    <a:pt x="951068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51068" y="3"/>
                    <a:pt x="964803" y="377356"/>
                    <a:pt x="964803" y="842850"/>
                  </a:cubicBezTo>
                  <a:close/>
                </a:path>
              </a:pathLst>
            </a:cu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64878" rIns="64878" bIns="64879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b="1" kern="1200" dirty="0" smtClean="0"/>
                <a:t>УГИБДД ГУ МВД России по Краснодарскому краю</a:t>
              </a:r>
              <a:endParaRPr lang="ru-RU" sz="2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455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0792" y="109021"/>
            <a:ext cx="8695891" cy="129086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919" y="1339832"/>
            <a:ext cx="4445659" cy="2967713"/>
          </a:xfrm>
          <a:prstGeom prst="rect">
            <a:avLst/>
          </a:prstGeom>
        </p:spPr>
      </p:pic>
      <p:sp>
        <p:nvSpPr>
          <p:cNvPr id="2" name="Скругленный прямоугольник 4"/>
          <p:cNvSpPr/>
          <p:nvPr/>
        </p:nvSpPr>
        <p:spPr>
          <a:xfrm>
            <a:off x="214712" y="261874"/>
            <a:ext cx="8677767" cy="6496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82880" rIns="182880" bIns="182880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000" b="1" kern="1200" dirty="0" smtClean="0">
                <a:solidFill>
                  <a:schemeClr val="tx1"/>
                </a:solidFill>
              </a:rPr>
              <a:t> </a:t>
            </a:r>
            <a:endParaRPr lang="ru-RU" sz="4000" b="1" kern="1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5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ru-RU" sz="2000" b="1" dirty="0" smtClean="0"/>
              <a:t>Совместный проект ДОО с </a:t>
            </a:r>
          </a:p>
          <a:p>
            <a:pPr marL="0" lvl="1" algn="ctr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ru-RU" sz="2000" b="1" dirty="0" smtClean="0"/>
              <a:t>Краснодарским высшим военным училищем </a:t>
            </a:r>
          </a:p>
          <a:p>
            <a:pPr marL="0" lvl="1" algn="ctr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ru-RU" sz="2000" b="1" dirty="0" smtClean="0"/>
              <a:t>«День защитника Отечества»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92" y="1900528"/>
            <a:ext cx="4689240" cy="31303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950342"/>
            <a:ext cx="4355695" cy="290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49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846" y="1124744"/>
            <a:ext cx="5550298" cy="3699155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0"/>
            <a:ext cx="8712968" cy="98062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Скругленный прямоугольник 4"/>
          <p:cNvSpPr/>
          <p:nvPr/>
        </p:nvSpPr>
        <p:spPr>
          <a:xfrm>
            <a:off x="179511" y="0"/>
            <a:ext cx="8712969" cy="12687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2880" tIns="182880" rIns="182880" bIns="182880" numCol="1" spcCol="1270" anchor="ctr" anchorCtr="0">
            <a:noAutofit/>
          </a:bodyPr>
          <a:lstStyle/>
          <a:p>
            <a:pPr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tx1"/>
                </a:solidFill>
              </a:rPr>
              <a:t>Совместный проект ДОО с Советом ветеранов войны и </a:t>
            </a:r>
            <a:r>
              <a:rPr lang="ru-RU" sz="2000" b="1" dirty="0" smtClean="0">
                <a:solidFill>
                  <a:schemeClr val="tx1"/>
                </a:solidFill>
              </a:rPr>
              <a:t>тру</a:t>
            </a:r>
            <a:r>
              <a:rPr lang="ru-RU" sz="2000" b="1" kern="1200" dirty="0" smtClean="0">
                <a:solidFill>
                  <a:schemeClr val="tx1"/>
                </a:solidFill>
              </a:rPr>
              <a:t>да </a:t>
            </a:r>
            <a:r>
              <a:rPr lang="ru-RU" sz="2000" b="1" kern="1200" dirty="0" err="1" smtClean="0">
                <a:solidFill>
                  <a:schemeClr val="tx1"/>
                </a:solidFill>
              </a:rPr>
              <a:t>Карасунского</a:t>
            </a:r>
            <a:r>
              <a:rPr lang="ru-RU" sz="2000" b="1" kern="1200" dirty="0" smtClean="0">
                <a:solidFill>
                  <a:schemeClr val="tx1"/>
                </a:solidFill>
              </a:rPr>
              <a:t> внутригородского округа г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>Краснодара</a:t>
            </a:r>
          </a:p>
          <a:p>
            <a:pPr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solidFill>
                  <a:schemeClr val="tx1"/>
                </a:solidFill>
              </a:rPr>
              <a:t>«</a:t>
            </a:r>
            <a:r>
              <a:rPr lang="ru-RU" sz="2400" b="1" dirty="0">
                <a:solidFill>
                  <a:schemeClr val="tx1"/>
                </a:solidFill>
              </a:rPr>
              <a:t>День Победы» </a:t>
            </a:r>
          </a:p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3900978"/>
            <a:ext cx="4392489" cy="292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883" y="4045470"/>
            <a:ext cx="4175690" cy="278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25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9220" y="0"/>
            <a:ext cx="8235628" cy="2060848"/>
          </a:xfrm>
        </p:spPr>
        <p:txBody>
          <a:bodyPr/>
          <a:lstStyle/>
          <a:p>
            <a:pPr marL="0" lvl="0" indent="0">
              <a:buNone/>
            </a:pPr>
            <a:r>
              <a:rPr lang="ru-RU" sz="4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</a:t>
            </a:r>
            <a:r>
              <a:rPr lang="ru-RU" sz="4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четырех </a:t>
            </a:r>
            <a:r>
              <a:rPr lang="ru-RU" sz="4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вопросов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00" b="96200" l="88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5862" y="757446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8314" y="4050700"/>
            <a:ext cx="648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Что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надо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сделать, чтобы узнать о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библиотеке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спросить у взрослых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(Рома)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посетить её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(Настя)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8314" y="2544542"/>
            <a:ext cx="59116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Что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вы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знаете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 библиотеке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там много разных книг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(Маша)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книги выдают на дом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(Никита)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87622" y="836712"/>
            <a:ext cx="64807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Что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хотите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узнать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 библиотеке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устроена библиотека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(Лев) 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там работает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Кира)</a:t>
            </a:r>
          </a:p>
          <a:p>
            <a:pPr marL="457200" lvl="0" indent="-457200"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где находится библиотека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(Вика)</a:t>
            </a:r>
          </a:p>
        </p:txBody>
      </p:sp>
      <p:pic>
        <p:nvPicPr>
          <p:cNvPr id="2050" name="Picture 2" descr="C:\Users\1\Desktop\b2_sun_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409" y="-15528"/>
            <a:ext cx="1557591" cy="194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00" b="96200" l="88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650" y="2328354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00" b="96200" l="88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650" y="3860866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00" b="96200" l="88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650" y="5338749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1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80" y="86485"/>
            <a:ext cx="878497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Проведение совместного проекта</a:t>
            </a:r>
          </a:p>
          <a:p>
            <a:pPr algn="ctr"/>
            <a:r>
              <a:rPr lang="ru-RU" sz="40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 библиотекой им.</a:t>
            </a:r>
            <a:r>
              <a:rPr lang="ru-RU" sz="4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Н. Островского.</a:t>
            </a:r>
            <a:endParaRPr lang="ru-RU" sz="4400" b="1" cap="none" spc="0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25" y="1628800"/>
            <a:ext cx="6649177" cy="4416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E:\Библиотека (31.01.2016)\_DSC469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7748" y="4143410"/>
            <a:ext cx="3098308" cy="2610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6035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155476"/>
            <a:ext cx="4965316" cy="32978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3341" y="188640"/>
            <a:ext cx="867087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Библиотека </a:t>
            </a:r>
            <a:r>
              <a:rPr lang="ru-RU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ru-RU" sz="36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дом, </a:t>
            </a:r>
            <a:r>
              <a:rPr lang="ru-RU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живут книги</a:t>
            </a:r>
            <a:r>
              <a:rPr lang="ru-RU" sz="36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06" y="980728"/>
            <a:ext cx="4998879" cy="3320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ttp://chernikova-yuliya.umi.ru/images/cms/data/librarian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27077" y="692696"/>
            <a:ext cx="141692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3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14" y="332656"/>
            <a:ext cx="8932996" cy="623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7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1216</TotalTime>
  <Words>238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 Black</vt:lpstr>
      <vt:lpstr>Calibri</vt:lpstr>
      <vt:lpstr>Corbel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четырех вопросов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adm</cp:lastModifiedBy>
  <cp:revision>95</cp:revision>
  <dcterms:created xsi:type="dcterms:W3CDTF">2016-02-04T20:33:20Z</dcterms:created>
  <dcterms:modified xsi:type="dcterms:W3CDTF">2018-04-04T16:03:10Z</dcterms:modified>
</cp:coreProperties>
</file>