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76" r:id="rId2"/>
    <p:sldId id="275" r:id="rId3"/>
    <p:sldId id="270" r:id="rId4"/>
    <p:sldId id="257" r:id="rId5"/>
    <p:sldId id="258" r:id="rId6"/>
    <p:sldId id="259" r:id="rId7"/>
    <p:sldId id="261" r:id="rId8"/>
    <p:sldId id="260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73" r:id="rId17"/>
    <p:sldId id="272" r:id="rId18"/>
    <p:sldId id="274" r:id="rId19"/>
    <p:sldId id="269" r:id="rId20"/>
    <p:sldId id="271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67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BF9C09-BC8B-46ED-811D-5A7D34DBC005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1CA332-1A20-4973-8703-E16871AA23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93026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1CA332-1A20-4973-8703-E16871AA239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9759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80ED2-5E8B-40E0-9118-CF0F1644DE36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459E2-1496-48D7-A226-2B72B09C96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8283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80ED2-5E8B-40E0-9118-CF0F1644DE36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459E2-1496-48D7-A226-2B72B09C96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884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80ED2-5E8B-40E0-9118-CF0F1644DE36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459E2-1496-48D7-A226-2B72B09C96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196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80ED2-5E8B-40E0-9118-CF0F1644DE36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459E2-1496-48D7-A226-2B72B09C96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2983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80ED2-5E8B-40E0-9118-CF0F1644DE36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459E2-1496-48D7-A226-2B72B09C96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0043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80ED2-5E8B-40E0-9118-CF0F1644DE36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459E2-1496-48D7-A226-2B72B09C96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126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80ED2-5E8B-40E0-9118-CF0F1644DE36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459E2-1496-48D7-A226-2B72B09C96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78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80ED2-5E8B-40E0-9118-CF0F1644DE36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459E2-1496-48D7-A226-2B72B09C96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771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80ED2-5E8B-40E0-9118-CF0F1644DE36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459E2-1496-48D7-A226-2B72B09C96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503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80ED2-5E8B-40E0-9118-CF0F1644DE36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459E2-1496-48D7-A226-2B72B09C96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593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80ED2-5E8B-40E0-9118-CF0F1644DE36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459E2-1496-48D7-A226-2B72B09C96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811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80ED2-5E8B-40E0-9118-CF0F1644DE36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4459E2-1496-48D7-A226-2B72B09C96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882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036586"/>
            <a:ext cx="9553731" cy="2473377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i="1" dirty="0" smtClean="0"/>
              <a:t>Экспериментально – исследовательская деятельность</a:t>
            </a:r>
            <a:br>
              <a:rPr lang="ru-RU" sz="3600" b="1" i="1" dirty="0" smtClean="0"/>
            </a:br>
            <a:r>
              <a:rPr lang="ru-RU" sz="3600" b="1" i="1" dirty="0" smtClean="0"/>
              <a:t>«Мои первые исследования и открытия»</a:t>
            </a:r>
            <a:br>
              <a:rPr lang="ru-RU" sz="3600" b="1" i="1" dirty="0" smtClean="0"/>
            </a:br>
            <a:r>
              <a:rPr lang="ru-RU" sz="3200" b="1" dirty="0" smtClean="0"/>
              <a:t>«Как пробуждается семечко тыквы?»</a:t>
            </a: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509963"/>
            <a:ext cx="9553730" cy="3130680"/>
          </a:xfrm>
          <a:solidFill>
            <a:srgbClr val="FFFF99"/>
          </a:solidFill>
        </p:spPr>
        <p:txBody>
          <a:bodyPr>
            <a:normAutofit fontScale="62500" lnSpcReduction="20000"/>
          </a:bodyPr>
          <a:lstStyle/>
          <a:p>
            <a:r>
              <a:rPr lang="ru-RU" sz="5800" b="1" dirty="0" smtClean="0">
                <a:solidFill>
                  <a:srgbClr val="FF0000"/>
                </a:solidFill>
              </a:rPr>
              <a:t>Ксения Коваль 5 лет,</a:t>
            </a:r>
          </a:p>
          <a:p>
            <a:r>
              <a:rPr lang="ru-RU" sz="4400" b="1" dirty="0" smtClean="0"/>
              <a:t> </a:t>
            </a:r>
            <a:r>
              <a:rPr lang="ru-RU" sz="4400" b="1" dirty="0"/>
              <a:t>МБДОУ детский сад №2 «Сказка», </a:t>
            </a:r>
          </a:p>
          <a:p>
            <a:r>
              <a:rPr lang="ru-RU" sz="4400" b="1" dirty="0"/>
              <a:t>п. Некрасовское</a:t>
            </a:r>
          </a:p>
          <a:p>
            <a:r>
              <a:rPr lang="ru-RU" sz="4400" b="1" dirty="0" smtClean="0"/>
              <a:t>Руководитель исследовательской деятельности</a:t>
            </a:r>
          </a:p>
          <a:p>
            <a:r>
              <a:rPr lang="ru-RU" sz="5800" b="1" dirty="0" smtClean="0">
                <a:solidFill>
                  <a:srgbClr val="FF0000"/>
                </a:solidFill>
              </a:rPr>
              <a:t>Кузьмичёва Елена </a:t>
            </a:r>
            <a:r>
              <a:rPr lang="ru-RU" sz="5800" b="1" dirty="0">
                <a:solidFill>
                  <a:srgbClr val="FF0000"/>
                </a:solidFill>
              </a:rPr>
              <a:t>Ф</a:t>
            </a:r>
            <a:r>
              <a:rPr lang="ru-RU" sz="5800" b="1" dirty="0" smtClean="0">
                <a:solidFill>
                  <a:srgbClr val="FF0000"/>
                </a:solidFill>
              </a:rPr>
              <a:t>ёдоровна, </a:t>
            </a:r>
          </a:p>
          <a:p>
            <a:r>
              <a:rPr lang="ru-RU" sz="4400" b="1" dirty="0" smtClean="0"/>
              <a:t>Воспитатель МБДОУ детский сад №2 «Сказка»</a:t>
            </a:r>
          </a:p>
          <a:p>
            <a:r>
              <a:rPr lang="ru-RU" sz="4400" b="1" dirty="0" smtClean="0"/>
              <a:t>п. Некрасовское</a:t>
            </a:r>
          </a:p>
        </p:txBody>
      </p:sp>
    </p:spTree>
    <p:extLst>
      <p:ext uri="{BB962C8B-B14F-4D97-AF65-F5344CB8AC3E}">
        <p14:creationId xmlns:p14="http://schemas.microsoft.com/office/powerpoint/2010/main" val="282045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579255"/>
          </a:xfrm>
          <a:solidFill>
            <a:srgbClr val="FFFFCC"/>
          </a:solidFill>
        </p:spPr>
        <p:txBody>
          <a:bodyPr>
            <a:normAutofit fontScale="90000"/>
          </a:bodyPr>
          <a:lstStyle/>
          <a:p>
            <a:r>
              <a:rPr lang="ru-RU" b="1" dirty="0" smtClean="0"/>
              <a:t>          Пробуждение </a:t>
            </a:r>
            <a:r>
              <a:rPr lang="ru-RU" b="1" dirty="0"/>
              <a:t>тыквенного семечка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839788" y="1124262"/>
            <a:ext cx="5157787" cy="556901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/>
              <a:t>Во влажной салфетке 7 – й день</a:t>
            </a:r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3"/>
          </p:nvPr>
        </p:nvSpPr>
        <p:spPr>
          <a:xfrm>
            <a:off x="6172200" y="1124262"/>
            <a:ext cx="5183188" cy="556901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/>
              <a:t>Во </a:t>
            </a:r>
            <a:r>
              <a:rPr lang="ru-RU" dirty="0" smtClean="0"/>
              <a:t>влажной </a:t>
            </a:r>
            <a:r>
              <a:rPr lang="ru-RU" dirty="0"/>
              <a:t>земле 7 – й день</a:t>
            </a:r>
          </a:p>
        </p:txBody>
      </p:sp>
      <p:pic>
        <p:nvPicPr>
          <p:cNvPr id="16" name="Объект 15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9272" y="1764574"/>
            <a:ext cx="3972394" cy="49739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" name="Объект 17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4187" y="1756502"/>
            <a:ext cx="4053564" cy="49819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689180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839788" y="194873"/>
            <a:ext cx="10515600" cy="659566"/>
          </a:xfrm>
          <a:solidFill>
            <a:srgbClr val="FFFFCC"/>
          </a:solidFill>
        </p:spPr>
        <p:txBody>
          <a:bodyPr>
            <a:normAutofit fontScale="90000"/>
          </a:bodyPr>
          <a:lstStyle/>
          <a:p>
            <a:r>
              <a:rPr lang="ru-RU" b="1" dirty="0" smtClean="0"/>
              <a:t>          Пробуждение </a:t>
            </a:r>
            <a:r>
              <a:rPr lang="ru-RU" b="1" dirty="0"/>
              <a:t>тыквенного семечка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839788" y="1143151"/>
            <a:ext cx="5157787" cy="475788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dirty="0"/>
              <a:t>Во влажной </a:t>
            </a:r>
            <a:r>
              <a:rPr lang="ru-RU" dirty="0" smtClean="0"/>
              <a:t>салфетке 9 – й день</a:t>
            </a:r>
            <a:endParaRPr lang="ru-RU" dirty="0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3"/>
          </p:nvPr>
        </p:nvSpPr>
        <p:spPr>
          <a:xfrm>
            <a:off x="6172200" y="1143149"/>
            <a:ext cx="5183188" cy="475789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dirty="0"/>
              <a:t>Во </a:t>
            </a:r>
            <a:r>
              <a:rPr lang="ru-RU" dirty="0" smtClean="0"/>
              <a:t>влажной </a:t>
            </a:r>
            <a:r>
              <a:rPr lang="ru-RU" dirty="0"/>
              <a:t>земле 9 – й день</a:t>
            </a:r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0883" y="1710528"/>
            <a:ext cx="5206887" cy="48551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4164" y="1710527"/>
            <a:ext cx="3807502" cy="50374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701791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594995"/>
          </a:xfrm>
          <a:solidFill>
            <a:srgbClr val="FFFFCC"/>
          </a:solidFill>
        </p:spPr>
        <p:txBody>
          <a:bodyPr>
            <a:normAutofit fontScale="90000"/>
          </a:bodyPr>
          <a:lstStyle/>
          <a:p>
            <a:r>
              <a:rPr lang="ru-RU" b="1" dirty="0" smtClean="0"/>
              <a:t>         Пробуждение </a:t>
            </a:r>
            <a:r>
              <a:rPr lang="ru-RU" b="1" dirty="0"/>
              <a:t>тыквенного семечка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097280"/>
            <a:ext cx="5157787" cy="431717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/>
              <a:t>Во влажной </a:t>
            </a:r>
            <a:r>
              <a:rPr lang="ru-RU" dirty="0" smtClean="0"/>
              <a:t>салфетке 10 – й день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097280"/>
            <a:ext cx="5183188" cy="431717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/>
              <a:t>Во влажной </a:t>
            </a:r>
            <a:r>
              <a:rPr lang="ru-RU" dirty="0"/>
              <a:t>земле 10 – й день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5140" y="1637130"/>
            <a:ext cx="4126525" cy="50684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0858" y="1625300"/>
            <a:ext cx="4107305" cy="51022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05244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564265"/>
          </a:xfrm>
          <a:solidFill>
            <a:srgbClr val="FFFFCC"/>
          </a:solidFill>
        </p:spPr>
        <p:txBody>
          <a:bodyPr>
            <a:normAutofit fontScale="90000"/>
          </a:bodyPr>
          <a:lstStyle/>
          <a:p>
            <a:r>
              <a:rPr lang="ru-RU" b="1" dirty="0" smtClean="0"/>
              <a:t>          Пробуждение </a:t>
            </a:r>
            <a:r>
              <a:rPr lang="ru-RU" b="1" dirty="0"/>
              <a:t>тыквенного семечка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124263"/>
            <a:ext cx="5157787" cy="494676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dirty="0"/>
              <a:t>Во влажной </a:t>
            </a:r>
            <a:r>
              <a:rPr lang="ru-RU" dirty="0" smtClean="0"/>
              <a:t>салфетке 13 – й день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124263"/>
            <a:ext cx="5183188" cy="494675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dirty="0"/>
              <a:t>Во </a:t>
            </a:r>
            <a:r>
              <a:rPr lang="ru-RU" dirty="0" smtClean="0"/>
              <a:t>влажной </a:t>
            </a:r>
            <a:r>
              <a:rPr lang="ru-RU" dirty="0"/>
              <a:t>земле 13 – й день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9272" y="1703186"/>
            <a:ext cx="4227225" cy="50483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5377" y="1703186"/>
            <a:ext cx="4032354" cy="50372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46645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4911"/>
            <a:ext cx="10515600" cy="1349115"/>
          </a:xfrm>
          <a:solidFill>
            <a:srgbClr val="FFFFCC"/>
          </a:solidFill>
        </p:spPr>
        <p:txBody>
          <a:bodyPr>
            <a:noAutofit/>
          </a:bodyPr>
          <a:lstStyle/>
          <a:p>
            <a:r>
              <a:rPr lang="ru-RU" sz="3200" b="1" dirty="0"/>
              <a:t>Пробуждение тыквенного </a:t>
            </a:r>
            <a:r>
              <a:rPr lang="ru-RU" sz="3200" b="1" dirty="0" smtClean="0"/>
              <a:t>семечка. Открытие!</a:t>
            </a:r>
            <a:br>
              <a:rPr lang="ru-RU" sz="3200" b="1" dirty="0" smtClean="0"/>
            </a:br>
            <a:r>
              <a:rPr lang="ru-RU" sz="3200" b="1" dirty="0" smtClean="0"/>
              <a:t>Чтобы проснулось и проросло семечко, нужна земля, влага, свет, тепло. </a:t>
            </a:r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8780" y="1633927"/>
            <a:ext cx="7869836" cy="50662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05157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9788" y="224853"/>
            <a:ext cx="10515600" cy="1098810"/>
          </a:xfrm>
          <a:solidFill>
            <a:srgbClr val="FFFFCC"/>
          </a:solidFill>
        </p:spPr>
        <p:txBody>
          <a:bodyPr>
            <a:noAutofit/>
          </a:bodyPr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2400" b="1" dirty="0" smtClean="0"/>
              <a:t>                                          </a:t>
            </a:r>
            <a:r>
              <a:rPr lang="ru-RU" sz="2800" b="1" dirty="0" smtClean="0"/>
              <a:t>Открытия</a:t>
            </a:r>
            <a:r>
              <a:rPr lang="ru-RU" sz="2800" b="1" dirty="0"/>
              <a:t>: </a:t>
            </a:r>
            <a:br>
              <a:rPr lang="ru-RU" sz="2800" b="1" dirty="0"/>
            </a:br>
            <a:r>
              <a:rPr lang="ru-RU" sz="2800" b="1" dirty="0" smtClean="0"/>
              <a:t>Тыквенное семечко прорастает быстрее во влажной земле. </a:t>
            </a:r>
            <a:br>
              <a:rPr lang="ru-RU" sz="2800" b="1" dirty="0" smtClean="0"/>
            </a:br>
            <a:r>
              <a:rPr lang="ru-RU" sz="2800" b="1" dirty="0" smtClean="0"/>
              <a:t>А наблюдать за прорастанием удобнее во влажной салфетке 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28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839788" y="1434941"/>
            <a:ext cx="5157787" cy="492443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/>
              <a:t>Во влажной </a:t>
            </a:r>
            <a:r>
              <a:rPr lang="ru-RU" dirty="0" smtClean="0"/>
              <a:t>салфетке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6097588" y="1434941"/>
            <a:ext cx="5183188" cy="492443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/>
              <a:t>Во </a:t>
            </a:r>
            <a:r>
              <a:rPr lang="ru-RU" dirty="0" smtClean="0"/>
              <a:t>влажной земле</a:t>
            </a:r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4222" y="2038662"/>
            <a:ext cx="3972393" cy="47486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5790" y="2038661"/>
            <a:ext cx="4242217" cy="47039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19068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63249" y="365126"/>
            <a:ext cx="11028110" cy="879058"/>
          </a:xfrm>
          <a:solidFill>
            <a:srgbClr val="FFFFCC"/>
          </a:solidFill>
        </p:spPr>
        <p:txBody>
          <a:bodyPr>
            <a:noAutofit/>
          </a:bodyPr>
          <a:lstStyle/>
          <a:p>
            <a:r>
              <a:rPr lang="ru-RU" sz="4000" b="1" dirty="0"/>
              <a:t>О своих исследованиях </a:t>
            </a:r>
            <a:r>
              <a:rPr lang="ru-RU" sz="4000" b="1" dirty="0" smtClean="0"/>
              <a:t>Ксения </a:t>
            </a:r>
            <a:r>
              <a:rPr lang="ru-RU" sz="4000" b="1" dirty="0"/>
              <a:t>рассказала ребятам</a:t>
            </a: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249" y="1560663"/>
            <a:ext cx="5432751" cy="40756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6697" y="1560663"/>
            <a:ext cx="5434662" cy="40756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65784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83300" y="194872"/>
            <a:ext cx="10909092" cy="1146220"/>
          </a:xfrm>
          <a:solidFill>
            <a:srgbClr val="FFFFCC"/>
          </a:solidFill>
        </p:spPr>
        <p:txBody>
          <a:bodyPr>
            <a:normAutofit fontScale="90000"/>
          </a:bodyPr>
          <a:lstStyle/>
          <a:p>
            <a:r>
              <a:rPr lang="ru-RU" b="1" dirty="0" smtClean="0"/>
              <a:t>       </a:t>
            </a:r>
            <a:br>
              <a:rPr lang="ru-RU" b="1" dirty="0" smtClean="0"/>
            </a:br>
            <a:r>
              <a:rPr lang="ru-RU" b="1" dirty="0" smtClean="0"/>
              <a:t>           </a:t>
            </a:r>
            <a:r>
              <a:rPr lang="ru-RU" sz="3600" b="1" dirty="0" smtClean="0"/>
              <a:t>Наши исследования в детской исследовательской</a:t>
            </a:r>
            <a:br>
              <a:rPr lang="ru-RU" sz="3600" b="1" dirty="0" smtClean="0"/>
            </a:br>
            <a:r>
              <a:rPr lang="ru-RU" sz="3600" b="1" dirty="0"/>
              <a:t> </a:t>
            </a:r>
            <a:r>
              <a:rPr lang="ru-RU" sz="3600" b="1" dirty="0" smtClean="0"/>
              <a:t>            </a:t>
            </a:r>
            <a:r>
              <a:rPr lang="ru-RU" sz="3600" b="1" dirty="0"/>
              <a:t>лаборатории     «Хочу всё знать»…</a:t>
            </a:r>
            <a:r>
              <a:rPr lang="ru-RU" sz="4800" b="1" dirty="0"/>
              <a:t/>
            </a:r>
            <a:br>
              <a:rPr lang="ru-RU" sz="4800" b="1" dirty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/>
              <a:t> </a:t>
            </a:r>
            <a:r>
              <a:rPr lang="ru-RU" sz="3600" b="1" dirty="0" smtClean="0"/>
              <a:t>                    </a:t>
            </a:r>
            <a:endParaRPr lang="ru-RU" sz="4900" b="1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428750"/>
            <a:ext cx="3338817" cy="25041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9580" y="1445705"/>
            <a:ext cx="3457731" cy="25932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199" y="4090259"/>
            <a:ext cx="3426501" cy="25698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9319" y="4126661"/>
            <a:ext cx="3427992" cy="25709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3600" y="4090259"/>
            <a:ext cx="3525065" cy="26437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9874" y="1445705"/>
            <a:ext cx="3412518" cy="25593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23236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8180" y="164893"/>
            <a:ext cx="10515600" cy="1146748"/>
          </a:xfrm>
          <a:solidFill>
            <a:srgbClr val="FFFFCC"/>
          </a:solidFill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ru-RU" b="1" dirty="0" smtClean="0"/>
              <a:t> </a:t>
            </a:r>
            <a:r>
              <a:rPr lang="ru-RU" sz="3600" b="1" dirty="0" smtClean="0"/>
              <a:t>Наши исследования в детской лаборатории     </a:t>
            </a:r>
            <a:br>
              <a:rPr lang="ru-RU" sz="3600" b="1" dirty="0" smtClean="0"/>
            </a:br>
            <a:r>
              <a:rPr lang="ru-RU" sz="2700" b="1" dirty="0" smtClean="0"/>
              <a:t>                      </a:t>
            </a:r>
            <a:r>
              <a:rPr lang="ru-RU" b="1" dirty="0" smtClean="0"/>
              <a:t>«Хочу всё знать»…</a:t>
            </a:r>
            <a:endParaRPr lang="ru-RU" sz="27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7667" y="1412825"/>
            <a:ext cx="3579197" cy="26843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4962" y="4198406"/>
            <a:ext cx="3396220" cy="25471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0916" y="1380256"/>
            <a:ext cx="3487711" cy="26157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0916" y="4118547"/>
            <a:ext cx="3502699" cy="26270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942777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410097"/>
            <a:ext cx="10515600" cy="654206"/>
          </a:xfrm>
          <a:solidFill>
            <a:srgbClr val="FFFFCC"/>
          </a:solidFill>
        </p:spPr>
        <p:txBody>
          <a:bodyPr>
            <a:normAutofit/>
          </a:bodyPr>
          <a:lstStyle/>
          <a:p>
            <a:r>
              <a:rPr lang="ru-RU" sz="4000" b="1" dirty="0" smtClean="0"/>
              <a:t>                            Хочу </a:t>
            </a:r>
            <a:r>
              <a:rPr lang="ru-RU" sz="4000" b="1" dirty="0"/>
              <a:t>узнать…</a:t>
            </a:r>
          </a:p>
        </p:txBody>
      </p:sp>
      <p:pic>
        <p:nvPicPr>
          <p:cNvPr id="6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0625" y="1697405"/>
            <a:ext cx="2518348" cy="21546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6" name="Picture 2" descr="Картинки по запросу картинки распускаются цветы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1982" y="1287124"/>
            <a:ext cx="3234699" cy="28501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как распускаются почки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55335" y="1417286"/>
            <a:ext cx="3057997" cy="28450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Картинки по запросу Снежинки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1982" y="4262357"/>
            <a:ext cx="2995480" cy="24982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Картинки по запросу исследования для детей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2057" y="4416617"/>
            <a:ext cx="3075485" cy="22871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Картинки по запросу бабочки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55336" y="4416617"/>
            <a:ext cx="2926111" cy="23148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Картинки по запросу исследования для детей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3656" y="4473463"/>
            <a:ext cx="3075485" cy="22871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7817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862" y="104932"/>
            <a:ext cx="11143938" cy="239842"/>
          </a:xfrm>
          <a:solidFill>
            <a:srgbClr val="FFFFCC"/>
          </a:solidFill>
        </p:spPr>
        <p:txBody>
          <a:bodyPr>
            <a:noAutofit/>
          </a:bodyPr>
          <a:lstStyle/>
          <a:p>
            <a:r>
              <a:rPr lang="ru-RU" sz="2800" b="1" dirty="0" smtClean="0"/>
              <a:t>         Аннотация </a:t>
            </a:r>
            <a:r>
              <a:rPr lang="ru-RU" sz="2800" b="1" dirty="0"/>
              <a:t>к исследовательской работе Коваль Ксении, 5 лет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9862" y="479685"/>
            <a:ext cx="11827240" cy="6378315"/>
          </a:xfrm>
          <a:solidFill>
            <a:srgbClr val="FFFFCC"/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b="1" dirty="0"/>
              <a:t>Тема: </a:t>
            </a:r>
            <a:r>
              <a:rPr lang="ru-RU" sz="1400" b="1" dirty="0" smtClean="0"/>
              <a:t>«Как прорастает тыквенное семечко»</a:t>
            </a:r>
            <a:endParaRPr lang="ru-RU" sz="1400" b="1" dirty="0"/>
          </a:p>
          <a:p>
            <a:pPr marL="0" indent="0">
              <a:buNone/>
            </a:pPr>
            <a:r>
              <a:rPr lang="ru-RU" sz="1400" b="1" dirty="0"/>
              <a:t>Участники исследовательской деятельности:</a:t>
            </a:r>
          </a:p>
          <a:p>
            <a:pPr marL="0" indent="0">
              <a:buNone/>
            </a:pPr>
            <a:r>
              <a:rPr lang="ru-RU" sz="1400" b="1" dirty="0" smtClean="0"/>
              <a:t>  Руководитель </a:t>
            </a:r>
            <a:r>
              <a:rPr lang="ru-RU" sz="1400" b="1" dirty="0"/>
              <a:t>исследовательской деятельности </a:t>
            </a:r>
          </a:p>
          <a:p>
            <a:pPr marL="0" indent="0">
              <a:buNone/>
            </a:pPr>
            <a:r>
              <a:rPr lang="ru-RU" sz="1400" b="1" dirty="0" smtClean="0"/>
              <a:t>   Воспитатель </a:t>
            </a:r>
            <a:r>
              <a:rPr lang="ru-RU" sz="1400" b="1" dirty="0"/>
              <a:t>МБДОУ детский сад №2 «Сказка»</a:t>
            </a:r>
          </a:p>
          <a:p>
            <a:pPr marL="0" indent="0">
              <a:buNone/>
            </a:pPr>
            <a:r>
              <a:rPr lang="ru-RU" sz="1400" b="1" dirty="0"/>
              <a:t>Кузьмичёва Елена Фёдоровна;</a:t>
            </a:r>
          </a:p>
          <a:p>
            <a:r>
              <a:rPr lang="ru-RU" sz="1400" b="1" dirty="0"/>
              <a:t>Коваль Ксения Сергеевна,  Коваль Любовь Вячеславовна (мама)</a:t>
            </a:r>
          </a:p>
          <a:p>
            <a:pPr marL="0" indent="0">
              <a:buNone/>
            </a:pPr>
            <a:r>
              <a:rPr lang="ru-RU" sz="1400" b="1" dirty="0"/>
              <a:t>В детской опытно - исследовательской лаборатории «Хочу всё знать» в группе с воспитателем </a:t>
            </a:r>
            <a:r>
              <a:rPr lang="ru-RU" sz="1400" b="1" dirty="0" smtClean="0"/>
              <a:t>Кузьмичёвой Еленой Фёдоровной весной дети начали </a:t>
            </a:r>
            <a:r>
              <a:rPr lang="ru-RU" sz="1400" b="1" dirty="0"/>
              <a:t>исследования по проращиванию лука и семян. В ходе экспериментальной деятельности вели ежедневное наблюдение за тем, как происходит пробуждение живой природы у луковиц,  у веточек деревьев и кустарников. Была проведена беседа «Живое семечко». Наблюдение за проращиванием семян тыквы предложила провести самостоятельно дома Ксения и выяснить какие условия больше подходят для того, чтобы из семени тыквы появился росток.</a:t>
            </a:r>
          </a:p>
          <a:p>
            <a:pPr marL="0" indent="0">
              <a:buNone/>
            </a:pPr>
            <a:r>
              <a:rPr lang="ru-RU" sz="1400" b="1" dirty="0"/>
              <a:t>Цель: Узнать, как просыпается семечко тыквы</a:t>
            </a:r>
          </a:p>
          <a:p>
            <a:pPr marL="0" indent="0">
              <a:buNone/>
            </a:pPr>
            <a:r>
              <a:rPr lang="ru-RU" sz="1400" b="1" dirty="0"/>
              <a:t>Задачи: </a:t>
            </a:r>
          </a:p>
          <a:p>
            <a:pPr lvl="0"/>
            <a:r>
              <a:rPr lang="ru-RU" sz="1400" b="1" dirty="0"/>
              <a:t>Самостоятельно исследовать новое явление в живой природе;</a:t>
            </a:r>
          </a:p>
          <a:p>
            <a:pPr lvl="0"/>
            <a:r>
              <a:rPr lang="ru-RU" sz="1400" b="1" dirty="0"/>
              <a:t>Сделать альбом «Мои первые исследования и открытия»»</a:t>
            </a:r>
          </a:p>
          <a:p>
            <a:pPr lvl="0"/>
            <a:r>
              <a:rPr lang="ru-RU" sz="1400" b="1" dirty="0"/>
              <a:t>Рассказать и показать товарищам, как каждый день растёт росток  и что для этого нужно.</a:t>
            </a:r>
          </a:p>
          <a:p>
            <a:pPr marL="0" indent="0">
              <a:buNone/>
            </a:pPr>
            <a:r>
              <a:rPr lang="ru-RU" sz="1400" b="1" dirty="0" smtClean="0"/>
              <a:t>   Одни </a:t>
            </a:r>
            <a:r>
              <a:rPr lang="ru-RU" sz="1400" b="1" dirty="0"/>
              <a:t>семена завернули в мокрую салфетку, а другие поместили во влажную землю и накрыли плёнкой. Две недели Ксения терпеливо ежедневно наблюдала, утром и вечером рассматривала. Фотографировали происходящие изменения. Ксения зарисовывала.  А дальше пришлось потрудиться, чтобы красиво и аккуратно оформить страницы. Получился замечательный альбом!</a:t>
            </a:r>
          </a:p>
          <a:p>
            <a:pPr marL="0" indent="0">
              <a:buNone/>
            </a:pPr>
            <a:r>
              <a:rPr lang="ru-RU" sz="1400" b="1" dirty="0" smtClean="0"/>
              <a:t>   Полученные </a:t>
            </a:r>
            <a:r>
              <a:rPr lang="ru-RU" sz="1400" b="1" dirty="0"/>
              <a:t>результаты: </a:t>
            </a:r>
          </a:p>
          <a:p>
            <a:r>
              <a:rPr lang="ru-RU" sz="1400" b="1" dirty="0"/>
              <a:t>Ксения узнала, что семена живые, и как их разбудить быстрее. Маленькие тыковки проснулись и начали </a:t>
            </a:r>
            <a:r>
              <a:rPr lang="ru-RU" sz="1400" b="1" dirty="0" smtClean="0"/>
              <a:t>расти быстрее, когда их посадили сразу во влажную землю. </a:t>
            </a:r>
            <a:r>
              <a:rPr lang="ru-RU" sz="1400" b="1" dirty="0"/>
              <a:t>Сделала свой альбом и поделилась с товарищами своими открытиями. Всё получилось!!!</a:t>
            </a:r>
          </a:p>
          <a:p>
            <a:r>
              <a:rPr lang="ru-RU" sz="1400" b="1" dirty="0"/>
              <a:t>«Хозяйка огорода» каждый день радовалась своим успехам! Как здорово самому открывать окружающий мир!</a:t>
            </a:r>
          </a:p>
        </p:txBody>
      </p:sp>
    </p:spTree>
    <p:extLst>
      <p:ext uri="{BB962C8B-B14F-4D97-AF65-F5344CB8AC3E}">
        <p14:creationId xmlns:p14="http://schemas.microsoft.com/office/powerpoint/2010/main" val="188197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194872"/>
            <a:ext cx="10689236" cy="6490741"/>
          </a:xfrm>
          <a:solidFill>
            <a:srgbClr val="FFFF99"/>
          </a:solidFill>
          <a:ln w="60325" cmpd="dbl">
            <a:solidFill>
              <a:srgbClr val="FF0000">
                <a:alpha val="63000"/>
              </a:srgbClr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Презентацию подготовила воспитатель</a:t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b="1" dirty="0"/>
              <a:t>МБДОУ детский сад №2 «Сказка</a:t>
            </a:r>
            <a:r>
              <a:rPr lang="ru-RU" b="1" dirty="0" smtClean="0"/>
              <a:t>», </a:t>
            </a:r>
            <a:br>
              <a:rPr lang="ru-RU" b="1" dirty="0" smtClean="0"/>
            </a:br>
            <a:r>
              <a:rPr lang="ru-RU" b="1" dirty="0" smtClean="0"/>
              <a:t>Кузьмичёва </a:t>
            </a:r>
            <a:r>
              <a:rPr lang="ru-RU" b="1" dirty="0"/>
              <a:t>Елена Фёдоровна, </a:t>
            </a:r>
            <a:br>
              <a:rPr lang="ru-RU" b="1" dirty="0"/>
            </a:br>
            <a:r>
              <a:rPr lang="ru-RU" b="1" dirty="0"/>
              <a:t>Фотоматериалы «Проращивание тыквенного семечка» предоставила Коваль Любовь </a:t>
            </a:r>
            <a:r>
              <a:rPr lang="ru-RU" b="1" dirty="0" smtClean="0"/>
              <a:t>Вячеславовна</a:t>
            </a:r>
            <a:br>
              <a:rPr lang="ru-RU" b="1" dirty="0" smtClean="0"/>
            </a:br>
            <a:r>
              <a:rPr lang="ru-RU" b="1" dirty="0" smtClean="0"/>
              <a:t>         </a:t>
            </a:r>
            <a:r>
              <a:rPr lang="ru-RU" sz="8000" b="1" i="1" dirty="0" smtClean="0">
                <a:solidFill>
                  <a:srgbClr val="FF0000"/>
                </a:solidFill>
              </a:rPr>
              <a:t>Спасибо за внимание!</a:t>
            </a:r>
            <a:r>
              <a:rPr lang="ru-RU" sz="8000" b="1" i="1" dirty="0">
                <a:solidFill>
                  <a:srgbClr val="FF0000"/>
                </a:solidFill>
              </a:rPr>
              <a:t/>
            </a:r>
            <a:br>
              <a:rPr lang="ru-RU" sz="8000" b="1" i="1" dirty="0">
                <a:solidFill>
                  <a:srgbClr val="FF0000"/>
                </a:solidFill>
              </a:rPr>
            </a:br>
            <a:r>
              <a:rPr lang="ru-RU" sz="8000" b="1" i="1" dirty="0">
                <a:solidFill>
                  <a:srgbClr val="FF0000"/>
                </a:solidFill>
              </a:rPr>
              <a:t> </a:t>
            </a:r>
            <a:r>
              <a:rPr lang="ru-RU" sz="8000" b="1" i="1" dirty="0" smtClean="0">
                <a:solidFill>
                  <a:srgbClr val="FF0000"/>
                </a:solidFill>
              </a:rPr>
              <a:t>                   </a:t>
            </a:r>
            <a:r>
              <a:rPr lang="ru-RU" sz="3600" b="1" i="1" dirty="0" smtClean="0"/>
              <a:t>п. Некрасовское </a:t>
            </a:r>
            <a:br>
              <a:rPr lang="ru-RU" sz="3600" b="1" i="1" dirty="0" smtClean="0"/>
            </a:br>
            <a:r>
              <a:rPr lang="ru-RU" sz="3600" b="1" i="1" dirty="0" smtClean="0"/>
              <a:t>                                                   2018 г.</a:t>
            </a:r>
            <a:r>
              <a:rPr lang="ru-RU" sz="3600" b="1" i="1" dirty="0" smtClean="0">
                <a:solidFill>
                  <a:srgbClr val="FF0000"/>
                </a:solidFill>
              </a:rPr>
              <a:t/>
            </a:r>
            <a:br>
              <a:rPr lang="ru-RU" sz="3600" b="1" i="1" dirty="0" smtClean="0">
                <a:solidFill>
                  <a:srgbClr val="FF0000"/>
                </a:solidFill>
              </a:rPr>
            </a:br>
            <a:r>
              <a:rPr lang="ru-RU" sz="7200" b="1" i="1" dirty="0" smtClean="0">
                <a:solidFill>
                  <a:srgbClr val="FF0000"/>
                </a:solidFill>
              </a:rPr>
              <a:t/>
            </a:r>
            <a:br>
              <a:rPr lang="ru-RU" sz="7200" b="1" i="1" dirty="0" smtClean="0">
                <a:solidFill>
                  <a:srgbClr val="FF0000"/>
                </a:solidFill>
              </a:rPr>
            </a:b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223675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194872"/>
            <a:ext cx="10959059" cy="974362"/>
          </a:xfrm>
          <a:solidFill>
            <a:srgbClr val="FFFFCC"/>
          </a:solidFill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    Наблюдения за пробуждением луковицы в детской  исследовательской лаборатории «Хочу всё знать»</a:t>
            </a:r>
            <a:endParaRPr lang="ru-RU" sz="4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408" y="1319133"/>
            <a:ext cx="3397772" cy="25483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6969" y="1319133"/>
            <a:ext cx="3397772" cy="25483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9373" y="4017361"/>
            <a:ext cx="3347807" cy="25108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1902" y="4073573"/>
            <a:ext cx="3452628" cy="25894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4530" y="1335997"/>
            <a:ext cx="3427751" cy="25708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9436" y="4028396"/>
            <a:ext cx="3487822" cy="26158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19109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17514"/>
          </a:xfrm>
          <a:solidFill>
            <a:srgbClr val="FFFFCC"/>
          </a:solidFill>
        </p:spPr>
        <p:txBody>
          <a:bodyPr>
            <a:normAutofit fontScale="90000"/>
          </a:bodyPr>
          <a:lstStyle/>
          <a:p>
            <a:r>
              <a:rPr lang="ru-RU" b="1" dirty="0" smtClean="0"/>
              <a:t>Наблюдения за пробуждением луковицы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063690"/>
            <a:ext cx="6460761" cy="56709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23639">
            <a:off x="10248275" y="1139178"/>
            <a:ext cx="1593954" cy="9050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487973" y="1944813"/>
            <a:ext cx="3033010" cy="24508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5824" y="4581686"/>
            <a:ext cx="2917309" cy="21879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70012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55955"/>
          </a:xfrm>
          <a:solidFill>
            <a:srgbClr val="FFFFCC"/>
          </a:solidFill>
        </p:spPr>
        <p:txBody>
          <a:bodyPr>
            <a:normAutofit fontScale="90000"/>
          </a:bodyPr>
          <a:lstStyle/>
          <a:p>
            <a:r>
              <a:rPr lang="ru-RU" b="1" dirty="0" smtClean="0"/>
              <a:t>         А как же просыпается семечко тыквы?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9837" y="1184222"/>
            <a:ext cx="2782531" cy="27825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9837" y="4129895"/>
            <a:ext cx="2548580" cy="25485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155" y="1722908"/>
            <a:ext cx="3172610" cy="31567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8309" y="1722907"/>
            <a:ext cx="3435396" cy="31567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12607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63880" y="365125"/>
            <a:ext cx="11023517" cy="716915"/>
          </a:xfrm>
          <a:solidFill>
            <a:srgbClr val="FFFFCC"/>
          </a:solidFill>
        </p:spPr>
        <p:txBody>
          <a:bodyPr/>
          <a:lstStyle/>
          <a:p>
            <a:r>
              <a:rPr lang="ru-RU" b="1" dirty="0" smtClean="0"/>
              <a:t>           Пробуждение тыквенного семечка</a:t>
            </a:r>
            <a:endParaRPr lang="ru-RU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63881" y="1280161"/>
            <a:ext cx="4436280" cy="487680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/>
              <a:t>Во влажной салфетке 1 –й день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6355080" y="1280161"/>
            <a:ext cx="4389120" cy="487680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/>
              <a:t>Во влажной земле 2 – й день</a:t>
            </a:r>
            <a:endParaRPr lang="ru-RU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529" y="1965962"/>
            <a:ext cx="3837481" cy="47701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0919" y="1896552"/>
            <a:ext cx="4347148" cy="48395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994607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732155"/>
          </a:xfrm>
          <a:solidFill>
            <a:srgbClr val="FFFFCC"/>
          </a:solidFill>
        </p:spPr>
        <p:txBody>
          <a:bodyPr/>
          <a:lstStyle/>
          <a:p>
            <a:r>
              <a:rPr lang="ru-RU" b="1" dirty="0" smtClean="0"/>
              <a:t>         Пробуждение </a:t>
            </a:r>
            <a:r>
              <a:rPr lang="ru-RU" b="1" dirty="0"/>
              <a:t>тыквенного семечка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295401"/>
            <a:ext cx="5157787" cy="385762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ru-RU" dirty="0"/>
              <a:t>Во влажной </a:t>
            </a:r>
            <a:r>
              <a:rPr lang="ru-RU" dirty="0" smtClean="0"/>
              <a:t>салфетке 5 – й день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295402"/>
            <a:ext cx="5183188" cy="385762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ru-RU" dirty="0"/>
              <a:t>Во влажной </a:t>
            </a:r>
            <a:r>
              <a:rPr lang="ru-RU" dirty="0" smtClean="0"/>
              <a:t>земле 5 – й день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4262" y="1785715"/>
            <a:ext cx="4017363" cy="49774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5751" y="1785715"/>
            <a:ext cx="4212236" cy="49853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5048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640715"/>
          </a:xfrm>
          <a:solidFill>
            <a:srgbClr val="FFFFCC"/>
          </a:solidFill>
        </p:spPr>
        <p:txBody>
          <a:bodyPr>
            <a:normAutofit fontScale="90000"/>
          </a:bodyPr>
          <a:lstStyle/>
          <a:p>
            <a:r>
              <a:rPr lang="ru-RU" b="1" dirty="0" smtClean="0"/>
              <a:t>             Пробуждение тыквенного </a:t>
            </a:r>
            <a:r>
              <a:rPr lang="ru-RU" b="1" dirty="0"/>
              <a:t>семечка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839788" y="1269207"/>
            <a:ext cx="5157787" cy="411956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r>
              <a:rPr lang="ru-RU" dirty="0"/>
              <a:t>Во влажной </a:t>
            </a:r>
            <a:r>
              <a:rPr lang="ru-RU" dirty="0" smtClean="0"/>
              <a:t>салфетке 6 –й день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6172200" y="1269207"/>
            <a:ext cx="5183188" cy="411956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r>
              <a:rPr lang="ru-RU" dirty="0"/>
              <a:t>Во </a:t>
            </a:r>
            <a:r>
              <a:rPr lang="ru-RU" dirty="0" smtClean="0"/>
              <a:t>влажной земле 6 –й день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4223" y="1828800"/>
            <a:ext cx="3987383" cy="48846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Объект 10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0721" y="1802905"/>
            <a:ext cx="4122296" cy="49523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97459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639216"/>
          </a:xfrm>
          <a:solidFill>
            <a:srgbClr val="FFFFCC"/>
          </a:solidFill>
        </p:spPr>
        <p:txBody>
          <a:bodyPr>
            <a:normAutofit fontScale="90000"/>
          </a:bodyPr>
          <a:lstStyle/>
          <a:p>
            <a:r>
              <a:rPr lang="ru-RU" b="1" dirty="0" smtClean="0"/>
              <a:t>            Пробуждение </a:t>
            </a:r>
            <a:r>
              <a:rPr lang="ru-RU" b="1" dirty="0"/>
              <a:t>тыквенного семечка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839788" y="1156325"/>
            <a:ext cx="5157787" cy="462613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/>
              <a:t>Во влажной </a:t>
            </a:r>
            <a:r>
              <a:rPr lang="ru-RU" dirty="0" smtClean="0"/>
              <a:t>салфетке 7 – й день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6172200" y="1156325"/>
            <a:ext cx="5183188" cy="462613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dirty="0"/>
              <a:t>Во </a:t>
            </a:r>
            <a:r>
              <a:rPr lang="ru-RU" dirty="0" smtClean="0"/>
              <a:t>влажной </a:t>
            </a:r>
            <a:r>
              <a:rPr lang="ru-RU" dirty="0"/>
              <a:t>земле 7 – й день</a:t>
            </a:r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5510" y="1964740"/>
            <a:ext cx="4202812" cy="47265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Объект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5510" y="1770922"/>
            <a:ext cx="4202812" cy="49203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Объект 13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4243" y="1723539"/>
            <a:ext cx="4077324" cy="49864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01197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681</TotalTime>
  <Words>534</Words>
  <Application>Microsoft Office PowerPoint</Application>
  <PresentationFormat>Широкоэкранный</PresentationFormat>
  <Paragraphs>62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Тема Office</vt:lpstr>
      <vt:lpstr>Экспериментально – исследовательская деятельность «Мои первые исследования и открытия» «Как пробуждается семечко тыквы?»</vt:lpstr>
      <vt:lpstr>         Аннотация к исследовательской работе Коваль Ксении, 5 лет</vt:lpstr>
      <vt:lpstr>    Наблюдения за пробуждением луковицы в детской  исследовательской лаборатории «Хочу всё знать»</vt:lpstr>
      <vt:lpstr>Наблюдения за пробуждением луковицы</vt:lpstr>
      <vt:lpstr>         А как же просыпается семечко тыквы?</vt:lpstr>
      <vt:lpstr>           Пробуждение тыквенного семечка</vt:lpstr>
      <vt:lpstr>         Пробуждение тыквенного семечка</vt:lpstr>
      <vt:lpstr>             Пробуждение тыквенного семечка</vt:lpstr>
      <vt:lpstr>            Пробуждение тыквенного семечка</vt:lpstr>
      <vt:lpstr>          Пробуждение тыквенного семечка</vt:lpstr>
      <vt:lpstr>          Пробуждение тыквенного семечка</vt:lpstr>
      <vt:lpstr>         Пробуждение тыквенного семечка</vt:lpstr>
      <vt:lpstr>          Пробуждение тыквенного семечка</vt:lpstr>
      <vt:lpstr>Пробуждение тыквенного семечка. Открытие! Чтобы проснулось и проросло семечко, нужна земля, влага, свет, тепло. </vt:lpstr>
      <vt:lpstr>                                           Открытия:  Тыквенное семечко прорастает быстрее во влажной земле.  А наблюдать за прорастанием удобнее во влажной салфетке  </vt:lpstr>
      <vt:lpstr>О своих исследованиях Ксения рассказала ребятам</vt:lpstr>
      <vt:lpstr>                   Наши исследования в детской исследовательской              лаборатории     «Хочу всё знать»…                       </vt:lpstr>
      <vt:lpstr> Наши исследования в детской лаборатории                            «Хочу всё знать»…</vt:lpstr>
      <vt:lpstr>                            Хочу узнать…</vt:lpstr>
      <vt:lpstr>   Презентацию подготовила воспитатель  МБДОУ детский сад №2 «Сказка»,  Кузьмичёва Елена Фёдоровна,  Фотоматериалы «Проращивание тыквенного семечка» предоставила Коваль Любовь Вячеславовна          Спасибо за внимание!                     п. Некрасовское                                                     2018 г.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лена</dc:creator>
  <cp:lastModifiedBy>лена</cp:lastModifiedBy>
  <cp:revision>60</cp:revision>
  <dcterms:created xsi:type="dcterms:W3CDTF">2018-03-19T22:14:40Z</dcterms:created>
  <dcterms:modified xsi:type="dcterms:W3CDTF">2018-04-03T22:45:53Z</dcterms:modified>
</cp:coreProperties>
</file>