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2" r:id="rId5"/>
    <p:sldId id="259" r:id="rId6"/>
    <p:sldId id="260" r:id="rId7"/>
    <p:sldId id="266" r:id="rId8"/>
    <p:sldId id="261" r:id="rId9"/>
    <p:sldId id="265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FF8B8B"/>
    <a:srgbClr val="B07BD7"/>
    <a:srgbClr val="D1B2E8"/>
    <a:srgbClr val="C39BE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9024FD-7AD4-4C7F-B483-4DE2FEBB3C6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8A92AA-D238-4E44-99ED-F70143D53B49}">
      <dgm:prSet phldrT="[Текст]" custT="1"/>
      <dgm:spPr/>
      <dgm:t>
        <a:bodyPr/>
        <a:lstStyle/>
        <a:p>
          <a:r>
            <a:rPr lang="ru-RU" sz="2000" b="1" dirty="0" smtClean="0"/>
            <a:t>Первичный </a:t>
          </a:r>
          <a:r>
            <a:rPr lang="ru-RU" sz="2000" b="1" dirty="0" err="1" smtClean="0"/>
            <a:t>мутизм</a:t>
          </a:r>
          <a:r>
            <a:rPr lang="ru-RU" sz="2000" b="1" dirty="0" smtClean="0"/>
            <a:t> (речи не было и нет- недоразвитие с искажением</a:t>
          </a:r>
          <a:r>
            <a:rPr lang="ru-RU" sz="2000" dirty="0" smtClean="0"/>
            <a:t>)</a:t>
          </a:r>
          <a:endParaRPr lang="ru-RU" sz="2000" dirty="0"/>
        </a:p>
      </dgm:t>
    </dgm:pt>
    <dgm:pt modelId="{891E8608-D877-40D8-81CB-88F04FFB07B2}" type="parTrans" cxnId="{EA13100A-9E87-4E12-A696-53BADEE5B8B3}">
      <dgm:prSet/>
      <dgm:spPr/>
      <dgm:t>
        <a:bodyPr/>
        <a:lstStyle/>
        <a:p>
          <a:endParaRPr lang="ru-RU"/>
        </a:p>
      </dgm:t>
    </dgm:pt>
    <dgm:pt modelId="{6A7373DA-673D-4E11-8EFE-E7EB988F2CD2}" type="sibTrans" cxnId="{EA13100A-9E87-4E12-A696-53BADEE5B8B3}">
      <dgm:prSet/>
      <dgm:spPr/>
      <dgm:t>
        <a:bodyPr/>
        <a:lstStyle/>
        <a:p>
          <a:endParaRPr lang="ru-RU"/>
        </a:p>
      </dgm:t>
    </dgm:pt>
    <dgm:pt modelId="{5B0F663B-E4F7-428C-88FF-1E5FD0DE84E0}">
      <dgm:prSet phldrT="[Текст]" custT="1"/>
      <dgm:spPr/>
      <dgm:t>
        <a:bodyPr/>
        <a:lstStyle/>
        <a:p>
          <a:endParaRPr lang="ru-RU" sz="2000" dirty="0" smtClean="0"/>
        </a:p>
        <a:p>
          <a:r>
            <a:rPr lang="ru-RU" sz="2000" b="1" dirty="0" smtClean="0"/>
            <a:t>Глубокий распад искажённо (нормально) развивающейся речи (в 2-2,5 года)</a:t>
          </a:r>
        </a:p>
        <a:p>
          <a:endParaRPr lang="ru-RU" sz="2000" dirty="0"/>
        </a:p>
      </dgm:t>
    </dgm:pt>
    <dgm:pt modelId="{FFC2DC3F-1BBA-4D45-AD03-181B9553429E}" type="parTrans" cxnId="{BF16A687-4344-40F9-816A-FCAEFE1EE9E4}">
      <dgm:prSet/>
      <dgm:spPr/>
      <dgm:t>
        <a:bodyPr/>
        <a:lstStyle/>
        <a:p>
          <a:endParaRPr lang="ru-RU"/>
        </a:p>
      </dgm:t>
    </dgm:pt>
    <dgm:pt modelId="{7A5A375E-1FF5-47A6-8FEC-505285820855}" type="sibTrans" cxnId="{BF16A687-4344-40F9-816A-FCAEFE1EE9E4}">
      <dgm:prSet/>
      <dgm:spPr/>
      <dgm:t>
        <a:bodyPr/>
        <a:lstStyle/>
        <a:p>
          <a:endParaRPr lang="ru-RU"/>
        </a:p>
      </dgm:t>
    </dgm:pt>
    <dgm:pt modelId="{EBBBDBD8-4AFD-43C4-848F-D75ABAF32DD3}">
      <dgm:prSet phldrT="[Текст]" custT="1"/>
      <dgm:spPr/>
      <dgm:t>
        <a:bodyPr/>
        <a:lstStyle/>
        <a:p>
          <a:pPr algn="ctr"/>
          <a:endParaRPr lang="ru-RU" sz="2000" dirty="0" smtClean="0"/>
        </a:p>
        <a:p>
          <a:pPr algn="ctr"/>
          <a:r>
            <a:rPr lang="ru-RU" sz="2000" dirty="0" smtClean="0"/>
            <a:t>        </a:t>
          </a:r>
          <a:r>
            <a:rPr lang="ru-RU" sz="2000" b="1" dirty="0" smtClean="0"/>
            <a:t>Частичный  регресс искажённо развивающейся речи (в 2-2,5 года)</a:t>
          </a:r>
        </a:p>
        <a:p>
          <a:pPr algn="ctr"/>
          <a:endParaRPr lang="ru-RU" sz="2000" dirty="0"/>
        </a:p>
      </dgm:t>
    </dgm:pt>
    <dgm:pt modelId="{C699D9AC-620D-458E-A718-B8F6B9A3D124}" type="parTrans" cxnId="{C8536093-199D-4A85-AD8A-B96929D40E12}">
      <dgm:prSet/>
      <dgm:spPr/>
      <dgm:t>
        <a:bodyPr/>
        <a:lstStyle/>
        <a:p>
          <a:endParaRPr lang="ru-RU"/>
        </a:p>
      </dgm:t>
    </dgm:pt>
    <dgm:pt modelId="{F9463AE4-20ED-4EF5-99A7-749B3C91961F}" type="sibTrans" cxnId="{C8536093-199D-4A85-AD8A-B96929D40E12}">
      <dgm:prSet/>
      <dgm:spPr/>
      <dgm:t>
        <a:bodyPr/>
        <a:lstStyle/>
        <a:p>
          <a:endParaRPr lang="ru-RU"/>
        </a:p>
      </dgm:t>
    </dgm:pt>
    <dgm:pt modelId="{1B50C69E-B209-4F91-BB95-C375DAA19F3A}">
      <dgm:prSet phldrT="[Текст]" custT="1"/>
      <dgm:spPr/>
      <dgm:t>
        <a:bodyPr/>
        <a:lstStyle/>
        <a:p>
          <a:endParaRPr lang="ru-RU" sz="2000" dirty="0"/>
        </a:p>
      </dgm:t>
    </dgm:pt>
    <dgm:pt modelId="{55C5BD11-E82B-45C2-A560-5FB77C6981BE}" type="parTrans" cxnId="{775C9B29-58E0-4E43-A381-8E3BA1BD8077}">
      <dgm:prSet/>
      <dgm:spPr/>
      <dgm:t>
        <a:bodyPr/>
        <a:lstStyle/>
        <a:p>
          <a:endParaRPr lang="ru-RU"/>
        </a:p>
      </dgm:t>
    </dgm:pt>
    <dgm:pt modelId="{69453557-4AD3-4B06-B9C5-5A31929DC23C}" type="sibTrans" cxnId="{775C9B29-58E0-4E43-A381-8E3BA1BD8077}">
      <dgm:prSet/>
      <dgm:spPr/>
      <dgm:t>
        <a:bodyPr/>
        <a:lstStyle/>
        <a:p>
          <a:endParaRPr lang="ru-RU"/>
        </a:p>
      </dgm:t>
    </dgm:pt>
    <dgm:pt modelId="{36B3CE79-1D4E-417B-8A1D-381EA907BE29}" type="pres">
      <dgm:prSet presAssocID="{609024FD-7AD4-4C7F-B483-4DE2FEBB3C6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102307-0329-411C-8722-DEF40EB999A8}" type="pres">
      <dgm:prSet presAssocID="{FE8A92AA-D238-4E44-99ED-F70143D53B49}" presName="composite" presStyleCnt="0"/>
      <dgm:spPr/>
    </dgm:pt>
    <dgm:pt modelId="{205DC529-0427-4711-A88D-C95A88A9BDA8}" type="pres">
      <dgm:prSet presAssocID="{FE8A92AA-D238-4E44-99ED-F70143D53B49}" presName="imgShp" presStyleLbl="fgImgPlace1" presStyleIdx="0" presStyleCnt="4" custFlipVert="0" custFlipHor="1" custScaleX="18126" custScaleY="22993" custLinFactNeighborX="1228" custLinFactNeighborY="6038"/>
      <dgm:spPr>
        <a:prstGeom prst="ellipse">
          <a:avLst/>
        </a:prstGeom>
      </dgm:spPr>
    </dgm:pt>
    <dgm:pt modelId="{E5B91B95-DB2D-4947-8AFE-A013F2304E19}" type="pres">
      <dgm:prSet presAssocID="{FE8A92AA-D238-4E44-99ED-F70143D53B49}" presName="txShp" presStyleLbl="node1" presStyleIdx="0" presStyleCnt="4" custScaleX="138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AD8301-E8FD-4FEE-BF72-84EECB21D0F9}" type="pres">
      <dgm:prSet presAssocID="{6A7373DA-673D-4E11-8EFE-E7EB988F2CD2}" presName="spacing" presStyleCnt="0"/>
      <dgm:spPr/>
    </dgm:pt>
    <dgm:pt modelId="{8D1BDDC8-D67F-43AB-B68E-945C881518FF}" type="pres">
      <dgm:prSet presAssocID="{5B0F663B-E4F7-428C-88FF-1E5FD0DE84E0}" presName="composite" presStyleCnt="0"/>
      <dgm:spPr/>
    </dgm:pt>
    <dgm:pt modelId="{C42F97DF-94E5-4D30-B875-D65173159D60}" type="pres">
      <dgm:prSet presAssocID="{5B0F663B-E4F7-428C-88FF-1E5FD0DE84E0}" presName="imgShp" presStyleLbl="fgImgPlace1" presStyleIdx="1" presStyleCnt="4" custFlipVert="0" custFlipHor="0" custScaleX="20582" custScaleY="26967"/>
      <dgm:spPr/>
    </dgm:pt>
    <dgm:pt modelId="{7E496C0A-BCFC-4E26-B9B9-DD07475375F3}" type="pres">
      <dgm:prSet presAssocID="{5B0F663B-E4F7-428C-88FF-1E5FD0DE84E0}" presName="txShp" presStyleLbl="node1" presStyleIdx="1" presStyleCnt="4" custScaleX="137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CAC85B-7A48-4EC5-811F-DCC0424214DD}" type="pres">
      <dgm:prSet presAssocID="{7A5A375E-1FF5-47A6-8FEC-505285820855}" presName="spacing" presStyleCnt="0"/>
      <dgm:spPr/>
    </dgm:pt>
    <dgm:pt modelId="{7B7DAB25-4D78-4A09-9695-EC4440D33242}" type="pres">
      <dgm:prSet presAssocID="{EBBBDBD8-4AFD-43C4-848F-D75ABAF32DD3}" presName="composite" presStyleCnt="0"/>
      <dgm:spPr/>
    </dgm:pt>
    <dgm:pt modelId="{33F72B6E-74EE-4B9A-8587-05F27F0169A0}" type="pres">
      <dgm:prSet presAssocID="{EBBBDBD8-4AFD-43C4-848F-D75ABAF32DD3}" presName="imgShp" presStyleLbl="fgImgPlace1" presStyleIdx="2" presStyleCnt="4" custFlipVert="1" custFlipHor="0" custScaleX="18806" custScaleY="26836" custLinFactNeighborX="888" custLinFactNeighborY="3497"/>
      <dgm:spPr/>
    </dgm:pt>
    <dgm:pt modelId="{80A14A4B-7507-4170-A017-38663F95294C}" type="pres">
      <dgm:prSet presAssocID="{EBBBDBD8-4AFD-43C4-848F-D75ABAF32DD3}" presName="txShp" presStyleLbl="node1" presStyleIdx="2" presStyleCnt="4" custScaleX="137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D5ECA-C1D7-4206-B5D6-A76CDFF540D3}" type="pres">
      <dgm:prSet presAssocID="{F9463AE4-20ED-4EF5-99A7-749B3C91961F}" presName="spacing" presStyleCnt="0"/>
      <dgm:spPr/>
    </dgm:pt>
    <dgm:pt modelId="{CC5852FF-ECD8-46CB-B894-CC2160B133A5}" type="pres">
      <dgm:prSet presAssocID="{1B50C69E-B209-4F91-BB95-C375DAA19F3A}" presName="composite" presStyleCnt="0"/>
      <dgm:spPr/>
    </dgm:pt>
    <dgm:pt modelId="{82721909-55BC-43C4-B9B9-FE034A6C88E8}" type="pres">
      <dgm:prSet presAssocID="{1B50C69E-B209-4F91-BB95-C375DAA19F3A}" presName="imgShp" presStyleLbl="fgImgPlace1" presStyleIdx="3" presStyleCnt="4" custScaleX="20582" custScaleY="22712"/>
      <dgm:spPr/>
      <dgm:t>
        <a:bodyPr/>
        <a:lstStyle/>
        <a:p>
          <a:endParaRPr lang="ru-RU"/>
        </a:p>
      </dgm:t>
    </dgm:pt>
    <dgm:pt modelId="{58B9683D-A7FC-4F5D-BE19-7CB60F0E11E7}" type="pres">
      <dgm:prSet presAssocID="{1B50C69E-B209-4F91-BB95-C375DAA19F3A}" presName="txShp" presStyleLbl="node1" presStyleIdx="3" presStyleCnt="4" custScaleX="138632" custScaleY="107406" custLinFactNeighborX="-677" custLinFactNeighborY="-2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536093-199D-4A85-AD8A-B96929D40E12}" srcId="{609024FD-7AD4-4C7F-B483-4DE2FEBB3C6D}" destId="{EBBBDBD8-4AFD-43C4-848F-D75ABAF32DD3}" srcOrd="2" destOrd="0" parTransId="{C699D9AC-620D-458E-A718-B8F6B9A3D124}" sibTransId="{F9463AE4-20ED-4EF5-99A7-749B3C91961F}"/>
    <dgm:cxn modelId="{C3625A77-636D-4807-881F-5B7C5E20AF02}" type="presOf" srcId="{FE8A92AA-D238-4E44-99ED-F70143D53B49}" destId="{E5B91B95-DB2D-4947-8AFE-A013F2304E19}" srcOrd="0" destOrd="0" presId="urn:microsoft.com/office/officeart/2005/8/layout/vList3"/>
    <dgm:cxn modelId="{BF16A687-4344-40F9-816A-FCAEFE1EE9E4}" srcId="{609024FD-7AD4-4C7F-B483-4DE2FEBB3C6D}" destId="{5B0F663B-E4F7-428C-88FF-1E5FD0DE84E0}" srcOrd="1" destOrd="0" parTransId="{FFC2DC3F-1BBA-4D45-AD03-181B9553429E}" sibTransId="{7A5A375E-1FF5-47A6-8FEC-505285820855}"/>
    <dgm:cxn modelId="{F45FEA06-6A8D-4A0F-9968-05D12C0A70CD}" type="presOf" srcId="{EBBBDBD8-4AFD-43C4-848F-D75ABAF32DD3}" destId="{80A14A4B-7507-4170-A017-38663F95294C}" srcOrd="0" destOrd="0" presId="urn:microsoft.com/office/officeart/2005/8/layout/vList3"/>
    <dgm:cxn modelId="{272BB8B5-0B8E-457D-9B71-4D82F7CCA421}" type="presOf" srcId="{5B0F663B-E4F7-428C-88FF-1E5FD0DE84E0}" destId="{7E496C0A-BCFC-4E26-B9B9-DD07475375F3}" srcOrd="0" destOrd="0" presId="urn:microsoft.com/office/officeart/2005/8/layout/vList3"/>
    <dgm:cxn modelId="{EA13100A-9E87-4E12-A696-53BADEE5B8B3}" srcId="{609024FD-7AD4-4C7F-B483-4DE2FEBB3C6D}" destId="{FE8A92AA-D238-4E44-99ED-F70143D53B49}" srcOrd="0" destOrd="0" parTransId="{891E8608-D877-40D8-81CB-88F04FFB07B2}" sibTransId="{6A7373DA-673D-4E11-8EFE-E7EB988F2CD2}"/>
    <dgm:cxn modelId="{775C9B29-58E0-4E43-A381-8E3BA1BD8077}" srcId="{609024FD-7AD4-4C7F-B483-4DE2FEBB3C6D}" destId="{1B50C69E-B209-4F91-BB95-C375DAA19F3A}" srcOrd="3" destOrd="0" parTransId="{55C5BD11-E82B-45C2-A560-5FB77C6981BE}" sibTransId="{69453557-4AD3-4B06-B9C5-5A31929DC23C}"/>
    <dgm:cxn modelId="{16F8EA95-2339-497C-AC96-51BC0D06F076}" type="presOf" srcId="{1B50C69E-B209-4F91-BB95-C375DAA19F3A}" destId="{58B9683D-A7FC-4F5D-BE19-7CB60F0E11E7}" srcOrd="0" destOrd="0" presId="urn:microsoft.com/office/officeart/2005/8/layout/vList3"/>
    <dgm:cxn modelId="{30C41672-CF5B-4CE0-90D6-BDA163F2B1C4}" type="presOf" srcId="{609024FD-7AD4-4C7F-B483-4DE2FEBB3C6D}" destId="{36B3CE79-1D4E-417B-8A1D-381EA907BE29}" srcOrd="0" destOrd="0" presId="urn:microsoft.com/office/officeart/2005/8/layout/vList3"/>
    <dgm:cxn modelId="{C177EE68-ACC6-4FD7-BD9C-05EBDACFA1B7}" type="presParOf" srcId="{36B3CE79-1D4E-417B-8A1D-381EA907BE29}" destId="{40102307-0329-411C-8722-DEF40EB999A8}" srcOrd="0" destOrd="0" presId="urn:microsoft.com/office/officeart/2005/8/layout/vList3"/>
    <dgm:cxn modelId="{43AB2D35-1813-432B-8EA3-61ACB077F24A}" type="presParOf" srcId="{40102307-0329-411C-8722-DEF40EB999A8}" destId="{205DC529-0427-4711-A88D-C95A88A9BDA8}" srcOrd="0" destOrd="0" presId="urn:microsoft.com/office/officeart/2005/8/layout/vList3"/>
    <dgm:cxn modelId="{AD7934AE-9276-4563-812E-48B66D555580}" type="presParOf" srcId="{40102307-0329-411C-8722-DEF40EB999A8}" destId="{E5B91B95-DB2D-4947-8AFE-A013F2304E19}" srcOrd="1" destOrd="0" presId="urn:microsoft.com/office/officeart/2005/8/layout/vList3"/>
    <dgm:cxn modelId="{9FEBD953-97A5-4E28-8040-9683696D9926}" type="presParOf" srcId="{36B3CE79-1D4E-417B-8A1D-381EA907BE29}" destId="{49AD8301-E8FD-4FEE-BF72-84EECB21D0F9}" srcOrd="1" destOrd="0" presId="urn:microsoft.com/office/officeart/2005/8/layout/vList3"/>
    <dgm:cxn modelId="{47B75BAB-8624-4EE0-B89A-EC95500CB2FF}" type="presParOf" srcId="{36B3CE79-1D4E-417B-8A1D-381EA907BE29}" destId="{8D1BDDC8-D67F-43AB-B68E-945C881518FF}" srcOrd="2" destOrd="0" presId="urn:microsoft.com/office/officeart/2005/8/layout/vList3"/>
    <dgm:cxn modelId="{071FC0A5-AC09-4127-8952-86E315484DDB}" type="presParOf" srcId="{8D1BDDC8-D67F-43AB-B68E-945C881518FF}" destId="{C42F97DF-94E5-4D30-B875-D65173159D60}" srcOrd="0" destOrd="0" presId="urn:microsoft.com/office/officeart/2005/8/layout/vList3"/>
    <dgm:cxn modelId="{887490D7-FC67-40CB-A94E-8D6BCE74F3AD}" type="presParOf" srcId="{8D1BDDC8-D67F-43AB-B68E-945C881518FF}" destId="{7E496C0A-BCFC-4E26-B9B9-DD07475375F3}" srcOrd="1" destOrd="0" presId="urn:microsoft.com/office/officeart/2005/8/layout/vList3"/>
    <dgm:cxn modelId="{68038624-6FE5-4DC6-8D40-012106C05B96}" type="presParOf" srcId="{36B3CE79-1D4E-417B-8A1D-381EA907BE29}" destId="{08CAC85B-7A48-4EC5-811F-DCC0424214DD}" srcOrd="3" destOrd="0" presId="urn:microsoft.com/office/officeart/2005/8/layout/vList3"/>
    <dgm:cxn modelId="{CB547E2F-9B6E-4B6C-881D-2569F6949621}" type="presParOf" srcId="{36B3CE79-1D4E-417B-8A1D-381EA907BE29}" destId="{7B7DAB25-4D78-4A09-9695-EC4440D33242}" srcOrd="4" destOrd="0" presId="urn:microsoft.com/office/officeart/2005/8/layout/vList3"/>
    <dgm:cxn modelId="{931AD715-CA45-4491-9568-48BCC18AA358}" type="presParOf" srcId="{7B7DAB25-4D78-4A09-9695-EC4440D33242}" destId="{33F72B6E-74EE-4B9A-8587-05F27F0169A0}" srcOrd="0" destOrd="0" presId="urn:microsoft.com/office/officeart/2005/8/layout/vList3"/>
    <dgm:cxn modelId="{49C70F66-D364-4E0A-9B02-B2A66DE5C699}" type="presParOf" srcId="{7B7DAB25-4D78-4A09-9695-EC4440D33242}" destId="{80A14A4B-7507-4170-A017-38663F95294C}" srcOrd="1" destOrd="0" presId="urn:microsoft.com/office/officeart/2005/8/layout/vList3"/>
    <dgm:cxn modelId="{4271397E-9ACF-4C06-A50B-F7B2A50EA59F}" type="presParOf" srcId="{36B3CE79-1D4E-417B-8A1D-381EA907BE29}" destId="{3A0D5ECA-C1D7-4206-B5D6-A76CDFF540D3}" srcOrd="5" destOrd="0" presId="urn:microsoft.com/office/officeart/2005/8/layout/vList3"/>
    <dgm:cxn modelId="{A74B8258-D491-4780-8F70-D25B2465F96B}" type="presParOf" srcId="{36B3CE79-1D4E-417B-8A1D-381EA907BE29}" destId="{CC5852FF-ECD8-46CB-B894-CC2160B133A5}" srcOrd="6" destOrd="0" presId="urn:microsoft.com/office/officeart/2005/8/layout/vList3"/>
    <dgm:cxn modelId="{62AE9416-1AAB-444B-9986-300C89F1292B}" type="presParOf" srcId="{CC5852FF-ECD8-46CB-B894-CC2160B133A5}" destId="{82721909-55BC-43C4-B9B9-FE034A6C88E8}" srcOrd="0" destOrd="0" presId="urn:microsoft.com/office/officeart/2005/8/layout/vList3"/>
    <dgm:cxn modelId="{6FFC4208-C38E-47CF-A8D2-D6AB32757FFB}" type="presParOf" srcId="{CC5852FF-ECD8-46CB-B894-CC2160B133A5}" destId="{58B9683D-A7FC-4F5D-BE19-7CB60F0E11E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AA6226-C786-47D9-82D3-FEFA771DECF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165FB3-8B45-4457-BFAF-324C298101D4}">
      <dgm:prSet phldrT="[Текст]" custT="1"/>
      <dgm:spPr/>
      <dgm:t>
        <a:bodyPr/>
        <a:lstStyle/>
        <a:p>
          <a:r>
            <a:rPr lang="ru-RU" sz="2000" b="1" dirty="0" smtClean="0"/>
            <a:t>Подготовительный этап</a:t>
          </a:r>
          <a:endParaRPr lang="ru-RU" sz="2000" b="1" dirty="0"/>
        </a:p>
      </dgm:t>
    </dgm:pt>
    <dgm:pt modelId="{272E0650-BEFB-45B8-BEE0-82F3173FEA66}" type="parTrans" cxnId="{E9A6989C-A9A3-470B-B34E-752EE5F69EA0}">
      <dgm:prSet/>
      <dgm:spPr/>
      <dgm:t>
        <a:bodyPr/>
        <a:lstStyle/>
        <a:p>
          <a:endParaRPr lang="ru-RU"/>
        </a:p>
      </dgm:t>
    </dgm:pt>
    <dgm:pt modelId="{58BCD034-6046-4F64-88D0-D26A74EB460B}" type="sibTrans" cxnId="{E9A6989C-A9A3-470B-B34E-752EE5F69EA0}">
      <dgm:prSet/>
      <dgm:spPr/>
      <dgm:t>
        <a:bodyPr/>
        <a:lstStyle/>
        <a:p>
          <a:endParaRPr lang="ru-RU"/>
        </a:p>
      </dgm:t>
    </dgm:pt>
    <dgm:pt modelId="{B810CF90-3E55-4F7E-B929-89818DC946BC}">
      <dgm:prSet phldrT="[Текст]" custT="1"/>
      <dgm:spPr/>
      <dgm:t>
        <a:bodyPr/>
        <a:lstStyle/>
        <a:p>
          <a:r>
            <a:rPr lang="ru-RU" sz="2000" b="1" dirty="0" smtClean="0"/>
            <a:t>Начальный</a:t>
          </a:r>
          <a:endParaRPr lang="ru-RU" sz="2000" b="1" dirty="0"/>
        </a:p>
      </dgm:t>
    </dgm:pt>
    <dgm:pt modelId="{32E3B0F4-560D-4741-992C-EE4ECFE3069D}" type="parTrans" cxnId="{E08AA1E8-6876-4430-BCDF-3348476C70A4}">
      <dgm:prSet/>
      <dgm:spPr/>
      <dgm:t>
        <a:bodyPr/>
        <a:lstStyle/>
        <a:p>
          <a:endParaRPr lang="ru-RU"/>
        </a:p>
      </dgm:t>
    </dgm:pt>
    <dgm:pt modelId="{B7981D62-0690-4DEF-ABD3-CC0D72095A5C}" type="sibTrans" cxnId="{E08AA1E8-6876-4430-BCDF-3348476C70A4}">
      <dgm:prSet/>
      <dgm:spPr/>
      <dgm:t>
        <a:bodyPr/>
        <a:lstStyle/>
        <a:p>
          <a:endParaRPr lang="ru-RU"/>
        </a:p>
      </dgm:t>
    </dgm:pt>
    <dgm:pt modelId="{F7EF5426-BFDF-4CB3-925E-BB9A73DFD800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Работа над  языковыми навыками  и сенсомоторными эталонами, необходимыми, для формирования коммуникативной деятельности</a:t>
          </a:r>
          <a:r>
            <a:rPr lang="ru-RU" sz="1800" dirty="0" smtClean="0">
              <a:solidFill>
                <a:schemeClr val="bg1"/>
              </a:solidFill>
            </a:rPr>
            <a:t>.</a:t>
          </a:r>
          <a:endParaRPr lang="ru-RU" sz="1800" dirty="0">
            <a:solidFill>
              <a:schemeClr val="bg1"/>
            </a:solidFill>
          </a:endParaRPr>
        </a:p>
      </dgm:t>
    </dgm:pt>
    <dgm:pt modelId="{B8ABA863-B7A5-4643-80F9-96551D87645B}" type="parTrans" cxnId="{990C5B2D-F34E-4232-933F-9AFCF8C61CEC}">
      <dgm:prSet/>
      <dgm:spPr/>
      <dgm:t>
        <a:bodyPr/>
        <a:lstStyle/>
        <a:p>
          <a:endParaRPr lang="ru-RU"/>
        </a:p>
      </dgm:t>
    </dgm:pt>
    <dgm:pt modelId="{842F7534-959D-484A-93B4-9EDF841A27A8}" type="sibTrans" cxnId="{990C5B2D-F34E-4232-933F-9AFCF8C61CEC}">
      <dgm:prSet/>
      <dgm:spPr/>
      <dgm:t>
        <a:bodyPr/>
        <a:lstStyle/>
        <a:p>
          <a:endParaRPr lang="ru-RU"/>
        </a:p>
      </dgm:t>
    </dgm:pt>
    <dgm:pt modelId="{812DC521-F12E-4996-BB05-255B36069122}">
      <dgm:prSet phldrT="[Текст]" custT="1"/>
      <dgm:spPr/>
      <dgm:t>
        <a:bodyPr/>
        <a:lstStyle/>
        <a:p>
          <a:r>
            <a:rPr lang="ru-RU" sz="1900" dirty="0" smtClean="0"/>
            <a:t> </a:t>
          </a:r>
          <a:r>
            <a:rPr lang="en-US" sz="2000" dirty="0" smtClean="0"/>
            <a:t>III </a:t>
          </a:r>
          <a:r>
            <a:rPr lang="ru-RU" sz="2000" b="1" dirty="0" smtClean="0"/>
            <a:t>Этап</a:t>
          </a:r>
          <a:endParaRPr lang="ru-RU" sz="2000" b="1" dirty="0"/>
        </a:p>
      </dgm:t>
    </dgm:pt>
    <dgm:pt modelId="{9895A8F8-BA21-4531-B878-41735EB72204}" type="parTrans" cxnId="{7177CE5B-1432-490E-A7F2-0377F251D4BE}">
      <dgm:prSet/>
      <dgm:spPr/>
      <dgm:t>
        <a:bodyPr/>
        <a:lstStyle/>
        <a:p>
          <a:endParaRPr lang="ru-RU"/>
        </a:p>
      </dgm:t>
    </dgm:pt>
    <dgm:pt modelId="{D13A6FC7-8F2F-43BB-82D1-7A1FA08322CA}" type="sibTrans" cxnId="{7177CE5B-1432-490E-A7F2-0377F251D4BE}">
      <dgm:prSet/>
      <dgm:spPr/>
      <dgm:t>
        <a:bodyPr/>
        <a:lstStyle/>
        <a:p>
          <a:endParaRPr lang="ru-RU"/>
        </a:p>
      </dgm:t>
    </dgm:pt>
    <dgm:pt modelId="{F625B1BD-BF8E-44EB-B41E-A227A2320652}">
      <dgm:prSet phldrT="[Текст]" custT="1"/>
      <dgm:spPr/>
      <dgm:t>
        <a:bodyPr/>
        <a:lstStyle/>
        <a:p>
          <a:r>
            <a:rPr lang="ru-RU" sz="1600" b="1" dirty="0" err="1" smtClean="0"/>
            <a:t>Обучени</a:t>
          </a:r>
          <a:r>
            <a:rPr lang="en-US" sz="1600" b="1" dirty="0" smtClean="0"/>
            <a:t>e </a:t>
          </a:r>
          <a:r>
            <a:rPr lang="ru-RU" sz="1600" b="1" dirty="0" smtClean="0"/>
            <a:t>применению жестов;</a:t>
          </a:r>
          <a:endParaRPr lang="ru-RU" sz="1600" dirty="0"/>
        </a:p>
      </dgm:t>
    </dgm:pt>
    <dgm:pt modelId="{36BE84FC-8C11-46F3-90D9-C8A7B76BC2E2}" type="parTrans" cxnId="{2A1B39D7-7840-4E3B-B72F-A78BB94F7959}">
      <dgm:prSet/>
      <dgm:spPr/>
      <dgm:t>
        <a:bodyPr/>
        <a:lstStyle/>
        <a:p>
          <a:endParaRPr lang="ru-RU"/>
        </a:p>
      </dgm:t>
    </dgm:pt>
    <dgm:pt modelId="{A945E43A-4490-4F45-A94E-58B97FAC3DD7}" type="sibTrans" cxnId="{2A1B39D7-7840-4E3B-B72F-A78BB94F7959}">
      <dgm:prSet/>
      <dgm:spPr/>
      <dgm:t>
        <a:bodyPr/>
        <a:lstStyle/>
        <a:p>
          <a:endParaRPr lang="ru-RU"/>
        </a:p>
      </dgm:t>
    </dgm:pt>
    <dgm:pt modelId="{9F0267E2-0488-4DC5-9A3C-45E58B77D718}">
      <dgm:prSet phldrT="[Текст]" custT="1"/>
      <dgm:spPr/>
      <dgm:t>
        <a:bodyPr/>
        <a:lstStyle/>
        <a:p>
          <a:pPr algn="ctr"/>
          <a:r>
            <a:rPr lang="ru-RU" sz="2100" dirty="0" smtClean="0"/>
            <a:t> </a:t>
          </a:r>
          <a:r>
            <a:rPr lang="en-US" sz="2000" dirty="0" smtClean="0"/>
            <a:t>IV </a:t>
          </a:r>
          <a:r>
            <a:rPr lang="ru-RU" sz="2000" b="1" dirty="0" smtClean="0"/>
            <a:t>Этап</a:t>
          </a:r>
          <a:r>
            <a:rPr lang="en-US" sz="2000" b="1" dirty="0" smtClean="0"/>
            <a:t> </a:t>
          </a:r>
          <a:r>
            <a:rPr lang="ru-RU" sz="2000" b="1" dirty="0" smtClean="0"/>
            <a:t>обучения чтению</a:t>
          </a:r>
          <a:endParaRPr lang="ru-RU" sz="2000" b="1" dirty="0"/>
        </a:p>
      </dgm:t>
    </dgm:pt>
    <dgm:pt modelId="{A4F5ABBA-51F8-41B1-8AFD-BD94C4C2F0AB}" type="parTrans" cxnId="{D8004E1C-6593-4E16-8931-DA92AE96E92A}">
      <dgm:prSet/>
      <dgm:spPr/>
      <dgm:t>
        <a:bodyPr/>
        <a:lstStyle/>
        <a:p>
          <a:endParaRPr lang="ru-RU"/>
        </a:p>
      </dgm:t>
    </dgm:pt>
    <dgm:pt modelId="{D6D50175-5DD2-4C88-9DEF-9858E60BF249}" type="sibTrans" cxnId="{D8004E1C-6593-4E16-8931-DA92AE96E92A}">
      <dgm:prSet/>
      <dgm:spPr/>
      <dgm:t>
        <a:bodyPr/>
        <a:lstStyle/>
        <a:p>
          <a:endParaRPr lang="ru-RU"/>
        </a:p>
      </dgm:t>
    </dgm:pt>
    <dgm:pt modelId="{E5067B6C-C281-4A84-A9D9-BE053896E65A}">
      <dgm:prSet phldrT="[Текст]"/>
      <dgm:spPr/>
      <dgm:t>
        <a:bodyPr/>
        <a:lstStyle/>
        <a:p>
          <a:pPr algn="l"/>
          <a:r>
            <a:rPr lang="ru-RU" sz="1600" b="1" dirty="0" smtClean="0"/>
            <a:t>Побуквенное чтение;</a:t>
          </a:r>
          <a:endParaRPr lang="ru-RU" sz="1600" b="1" dirty="0"/>
        </a:p>
      </dgm:t>
    </dgm:pt>
    <dgm:pt modelId="{9DACBE2F-C15E-4E92-BF33-C90AF47BF9BF}" type="sibTrans" cxnId="{41E3CF1B-85FA-4DF0-9FB7-2ED8F96DECBE}">
      <dgm:prSet/>
      <dgm:spPr/>
      <dgm:t>
        <a:bodyPr/>
        <a:lstStyle/>
        <a:p>
          <a:endParaRPr lang="ru-RU"/>
        </a:p>
      </dgm:t>
    </dgm:pt>
    <dgm:pt modelId="{2C1694D0-A164-465A-837C-B7AEE878C7B5}" type="parTrans" cxnId="{41E3CF1B-85FA-4DF0-9FB7-2ED8F96DECBE}">
      <dgm:prSet/>
      <dgm:spPr/>
      <dgm:t>
        <a:bodyPr/>
        <a:lstStyle/>
        <a:p>
          <a:endParaRPr lang="ru-RU"/>
        </a:p>
      </dgm:t>
    </dgm:pt>
    <dgm:pt modelId="{D9B9ACB9-376B-490F-952C-8E45E6960CF7}">
      <dgm:prSet phldrT="[Текст]"/>
      <dgm:spPr/>
      <dgm:t>
        <a:bodyPr/>
        <a:lstStyle/>
        <a:p>
          <a:pPr algn="l"/>
          <a:r>
            <a:rPr lang="ru-RU" sz="1600" b="1" dirty="0" err="1" smtClean="0"/>
            <a:t>Послоговое</a:t>
          </a:r>
          <a:r>
            <a:rPr lang="ru-RU" sz="1600" b="1" dirty="0" smtClean="0"/>
            <a:t>;</a:t>
          </a:r>
          <a:endParaRPr lang="ru-RU" sz="1600" b="1" dirty="0"/>
        </a:p>
      </dgm:t>
    </dgm:pt>
    <dgm:pt modelId="{7BFD92D9-9D08-4AF6-967A-F20B2E0F3246}" type="parTrans" cxnId="{59955ED9-327B-4D21-A05E-8F6D3277F88F}">
      <dgm:prSet/>
      <dgm:spPr/>
      <dgm:t>
        <a:bodyPr/>
        <a:lstStyle/>
        <a:p>
          <a:endParaRPr lang="ru-RU"/>
        </a:p>
      </dgm:t>
    </dgm:pt>
    <dgm:pt modelId="{05680C99-9A17-45C8-8482-9AB8AEA19CC3}" type="sibTrans" cxnId="{59955ED9-327B-4D21-A05E-8F6D3277F88F}">
      <dgm:prSet/>
      <dgm:spPr/>
      <dgm:t>
        <a:bodyPr/>
        <a:lstStyle/>
        <a:p>
          <a:endParaRPr lang="ru-RU"/>
        </a:p>
      </dgm:t>
    </dgm:pt>
    <dgm:pt modelId="{AA5DF635-5FF5-4F21-B089-BB43BEE87A41}">
      <dgm:prSet phldrT="[Текст]"/>
      <dgm:spPr/>
      <dgm:t>
        <a:bodyPr/>
        <a:lstStyle/>
        <a:p>
          <a:pPr algn="l"/>
          <a:r>
            <a:rPr lang="ru-RU" sz="1600" b="1" dirty="0" smtClean="0"/>
            <a:t>Глобальное чтение</a:t>
          </a:r>
          <a:endParaRPr lang="ru-RU" sz="1600" b="1" dirty="0"/>
        </a:p>
      </dgm:t>
    </dgm:pt>
    <dgm:pt modelId="{2C22735E-5B0B-4343-88B5-7DE98E11961F}" type="parTrans" cxnId="{D9224E1D-267D-4350-B8DA-B24225BABF7D}">
      <dgm:prSet/>
      <dgm:spPr/>
      <dgm:t>
        <a:bodyPr/>
        <a:lstStyle/>
        <a:p>
          <a:endParaRPr lang="ru-RU"/>
        </a:p>
      </dgm:t>
    </dgm:pt>
    <dgm:pt modelId="{AE92386E-D90D-4B9D-856F-7DFBF9B0630E}" type="sibTrans" cxnId="{D9224E1D-267D-4350-B8DA-B24225BABF7D}">
      <dgm:prSet/>
      <dgm:spPr/>
      <dgm:t>
        <a:bodyPr/>
        <a:lstStyle/>
        <a:p>
          <a:endParaRPr lang="ru-RU"/>
        </a:p>
      </dgm:t>
    </dgm:pt>
    <dgm:pt modelId="{72D77719-EB65-49CA-8238-D96536D98C7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Установление зрительного и эмоционального контактов;</a:t>
          </a:r>
          <a:endParaRPr lang="ru-RU" sz="1600" b="1" dirty="0">
            <a:solidFill>
              <a:schemeClr val="bg1"/>
            </a:solidFill>
          </a:endParaRPr>
        </a:p>
      </dgm:t>
    </dgm:pt>
    <dgm:pt modelId="{8BF33395-384B-4B2E-A327-99759D41A909}" type="sibTrans" cxnId="{91099689-FE41-47D1-94F6-D03CB1DB32AA}">
      <dgm:prSet/>
      <dgm:spPr/>
      <dgm:t>
        <a:bodyPr/>
        <a:lstStyle/>
        <a:p>
          <a:endParaRPr lang="ru-RU"/>
        </a:p>
      </dgm:t>
    </dgm:pt>
    <dgm:pt modelId="{03365F03-332B-454B-8B04-639EC3117F91}" type="parTrans" cxnId="{91099689-FE41-47D1-94F6-D03CB1DB32AA}">
      <dgm:prSet/>
      <dgm:spPr/>
      <dgm:t>
        <a:bodyPr/>
        <a:lstStyle/>
        <a:p>
          <a:endParaRPr lang="ru-RU"/>
        </a:p>
      </dgm:t>
    </dgm:pt>
    <dgm:pt modelId="{BCADF50A-06C2-49C5-9661-A84FEB362B12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Эмоциональный настрой ребёнка;</a:t>
          </a:r>
          <a:endParaRPr lang="ru-RU" sz="1600" b="1" dirty="0">
            <a:solidFill>
              <a:schemeClr val="bg1"/>
            </a:solidFill>
          </a:endParaRPr>
        </a:p>
      </dgm:t>
    </dgm:pt>
    <dgm:pt modelId="{039B2D03-892F-4C9B-9CE0-275BBAA1C2EA}" type="parTrans" cxnId="{0FA29A65-2B84-44A2-AE86-275B5764EBE5}">
      <dgm:prSet/>
      <dgm:spPr/>
    </dgm:pt>
    <dgm:pt modelId="{30F00B95-5208-45A8-B9C6-B27DC56063A5}" type="sibTrans" cxnId="{0FA29A65-2B84-44A2-AE86-275B5764EBE5}">
      <dgm:prSet/>
      <dgm:spPr/>
    </dgm:pt>
    <dgm:pt modelId="{34FC0476-31DB-4484-A351-12D3FEF234F5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Повышение уровня общей активности</a:t>
          </a:r>
          <a:endParaRPr lang="ru-RU" sz="1600" b="1" dirty="0">
            <a:solidFill>
              <a:schemeClr val="bg1"/>
            </a:solidFill>
          </a:endParaRPr>
        </a:p>
      </dgm:t>
    </dgm:pt>
    <dgm:pt modelId="{7B4A89B2-1415-4AEB-97A1-CAF11B08D209}" type="parTrans" cxnId="{00C2229B-AEC6-42E8-A783-6E15EEAE52BF}">
      <dgm:prSet/>
      <dgm:spPr/>
    </dgm:pt>
    <dgm:pt modelId="{96CCB0C7-1FA0-4C23-A2F5-86E884C0E6A5}" type="sibTrans" cxnId="{00C2229B-AEC6-42E8-A783-6E15EEAE52BF}">
      <dgm:prSet/>
      <dgm:spPr/>
    </dgm:pt>
    <dgm:pt modelId="{E80C9B2F-5802-494B-9377-7857BB3B77B1}">
      <dgm:prSet phldrT="[Текст]" custT="1"/>
      <dgm:spPr/>
      <dgm:t>
        <a:bodyPr/>
        <a:lstStyle/>
        <a:p>
          <a:r>
            <a:rPr lang="ru-RU" sz="1600" b="1" dirty="0" smtClean="0"/>
            <a:t>Стимуляция звукоподражания и речи;</a:t>
          </a:r>
          <a:endParaRPr lang="ru-RU" sz="1600" b="1" dirty="0"/>
        </a:p>
      </dgm:t>
    </dgm:pt>
    <dgm:pt modelId="{0FDF7929-8B19-438C-940F-68A23589D26B}" type="parTrans" cxnId="{CF0BC7FB-6F48-44D8-BB4B-84E2EC428F95}">
      <dgm:prSet/>
      <dgm:spPr/>
    </dgm:pt>
    <dgm:pt modelId="{C89CD89E-CEFC-4615-AE8C-CC3F314A19FA}" type="sibTrans" cxnId="{CF0BC7FB-6F48-44D8-BB4B-84E2EC428F95}">
      <dgm:prSet/>
      <dgm:spPr/>
    </dgm:pt>
    <dgm:pt modelId="{6762BA0A-E477-439A-9C69-24D5F50A1272}">
      <dgm:prSet phldrT="[Текст]" custT="1"/>
      <dgm:spPr/>
      <dgm:t>
        <a:bodyPr/>
        <a:lstStyle/>
        <a:p>
          <a:r>
            <a:rPr lang="ru-RU" sz="1600" b="1" dirty="0" smtClean="0"/>
            <a:t>Работа по формированию интонационной стороны речи.</a:t>
          </a:r>
          <a:endParaRPr lang="ru-RU" sz="1600" b="1" dirty="0"/>
        </a:p>
      </dgm:t>
    </dgm:pt>
    <dgm:pt modelId="{1876D2FE-97BC-4A65-9B9E-6F2F01725809}" type="parTrans" cxnId="{BB0D06C8-DAA7-49B9-9AB0-46DDD1E61EC8}">
      <dgm:prSet/>
      <dgm:spPr/>
    </dgm:pt>
    <dgm:pt modelId="{6E1939FA-9DAE-49C1-B155-291358D35659}" type="sibTrans" cxnId="{BB0D06C8-DAA7-49B9-9AB0-46DDD1E61EC8}">
      <dgm:prSet/>
      <dgm:spPr/>
    </dgm:pt>
    <dgm:pt modelId="{AD8CBBCD-FD91-4DE3-B6CE-90200BF36B3C}" type="pres">
      <dgm:prSet presAssocID="{D6AA6226-C786-47D9-82D3-FEFA771DECF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8021F4-A7B0-4C3E-84EB-C99A96E9C4BA}" type="pres">
      <dgm:prSet presAssocID="{CF165FB3-8B45-4457-BFAF-324C298101D4}" presName="node" presStyleLbl="node1" presStyleIdx="0" presStyleCnt="4" custScaleX="116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06A61-B6EB-45FE-BE8D-0E3ED635D933}" type="pres">
      <dgm:prSet presAssocID="{58BCD034-6046-4F64-88D0-D26A74EB460B}" presName="sibTrans" presStyleCnt="0"/>
      <dgm:spPr/>
    </dgm:pt>
    <dgm:pt modelId="{1013BC8A-A3B6-43DE-BB32-299E8E61883B}" type="pres">
      <dgm:prSet presAssocID="{B810CF90-3E55-4F7E-B929-89818DC946BC}" presName="node" presStyleLbl="node1" presStyleIdx="1" presStyleCnt="4" custScaleX="104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C7B51-2DA4-4E94-94C0-7073541BC1CC}" type="pres">
      <dgm:prSet presAssocID="{B7981D62-0690-4DEF-ABD3-CC0D72095A5C}" presName="sibTrans" presStyleCnt="0"/>
      <dgm:spPr/>
    </dgm:pt>
    <dgm:pt modelId="{BEC41659-101B-470C-A6BE-1C1A1D2881B8}" type="pres">
      <dgm:prSet presAssocID="{812DC521-F12E-4996-BB05-255B36069122}" presName="node" presStyleLbl="node1" presStyleIdx="2" presStyleCnt="4" custScaleX="101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99674-F18E-42D3-8E06-19FA8C2ED921}" type="pres">
      <dgm:prSet presAssocID="{D13A6FC7-8F2F-43BB-82D1-7A1FA08322CA}" presName="sibTrans" presStyleCnt="0"/>
      <dgm:spPr/>
    </dgm:pt>
    <dgm:pt modelId="{9A08C8EA-B6C3-4861-9524-53F397FEE0BA}" type="pres">
      <dgm:prSet presAssocID="{9F0267E2-0488-4DC5-9A3C-45E58B77D71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A29A65-2B84-44A2-AE86-275B5764EBE5}" srcId="{CF165FB3-8B45-4457-BFAF-324C298101D4}" destId="{BCADF50A-06C2-49C5-9661-A84FEB362B12}" srcOrd="1" destOrd="0" parTransId="{039B2D03-892F-4C9B-9CE0-275BBAA1C2EA}" sibTransId="{30F00B95-5208-45A8-B9C6-B27DC56063A5}"/>
    <dgm:cxn modelId="{D8004E1C-6593-4E16-8931-DA92AE96E92A}" srcId="{D6AA6226-C786-47D9-82D3-FEFA771DECFC}" destId="{9F0267E2-0488-4DC5-9A3C-45E58B77D718}" srcOrd="3" destOrd="0" parTransId="{A4F5ABBA-51F8-41B1-8AFD-BD94C4C2F0AB}" sibTransId="{D6D50175-5DD2-4C88-9DEF-9858E60BF249}"/>
    <dgm:cxn modelId="{BB0D06C8-DAA7-49B9-9AB0-46DDD1E61EC8}" srcId="{812DC521-F12E-4996-BB05-255B36069122}" destId="{6762BA0A-E477-439A-9C69-24D5F50A1272}" srcOrd="2" destOrd="0" parTransId="{1876D2FE-97BC-4A65-9B9E-6F2F01725809}" sibTransId="{6E1939FA-9DAE-49C1-B155-291358D35659}"/>
    <dgm:cxn modelId="{BC9D3337-9713-4F24-8EF7-AF8850664E1E}" type="presOf" srcId="{9F0267E2-0488-4DC5-9A3C-45E58B77D718}" destId="{9A08C8EA-B6C3-4861-9524-53F397FEE0BA}" srcOrd="0" destOrd="0" presId="urn:microsoft.com/office/officeart/2005/8/layout/hList6"/>
    <dgm:cxn modelId="{A2F5B986-FA9F-49E2-A809-6FDC1A730EF3}" type="presOf" srcId="{34FC0476-31DB-4484-A351-12D3FEF234F5}" destId="{CD8021F4-A7B0-4C3E-84EB-C99A96E9C4BA}" srcOrd="0" destOrd="3" presId="urn:microsoft.com/office/officeart/2005/8/layout/hList6"/>
    <dgm:cxn modelId="{41E3CF1B-85FA-4DF0-9FB7-2ED8F96DECBE}" srcId="{9F0267E2-0488-4DC5-9A3C-45E58B77D718}" destId="{E5067B6C-C281-4A84-A9D9-BE053896E65A}" srcOrd="0" destOrd="0" parTransId="{2C1694D0-A164-465A-837C-B7AEE878C7B5}" sibTransId="{9DACBE2F-C15E-4E92-BF33-C90AF47BF9BF}"/>
    <dgm:cxn modelId="{4333FEEB-2BB7-490C-8A07-053F8C52B3E8}" type="presOf" srcId="{BCADF50A-06C2-49C5-9661-A84FEB362B12}" destId="{CD8021F4-A7B0-4C3E-84EB-C99A96E9C4BA}" srcOrd="0" destOrd="2" presId="urn:microsoft.com/office/officeart/2005/8/layout/hList6"/>
    <dgm:cxn modelId="{00C2229B-AEC6-42E8-A783-6E15EEAE52BF}" srcId="{CF165FB3-8B45-4457-BFAF-324C298101D4}" destId="{34FC0476-31DB-4484-A351-12D3FEF234F5}" srcOrd="2" destOrd="0" parTransId="{7B4A89B2-1415-4AEB-97A1-CAF11B08D209}" sibTransId="{96CCB0C7-1FA0-4C23-A2F5-86E884C0E6A5}"/>
    <dgm:cxn modelId="{990C5B2D-F34E-4232-933F-9AFCF8C61CEC}" srcId="{B810CF90-3E55-4F7E-B929-89818DC946BC}" destId="{F7EF5426-BFDF-4CB3-925E-BB9A73DFD800}" srcOrd="0" destOrd="0" parTransId="{B8ABA863-B7A5-4643-80F9-96551D87645B}" sibTransId="{842F7534-959D-484A-93B4-9EDF841A27A8}"/>
    <dgm:cxn modelId="{CF0BC7FB-6F48-44D8-BB4B-84E2EC428F95}" srcId="{812DC521-F12E-4996-BB05-255B36069122}" destId="{E80C9B2F-5802-494B-9377-7857BB3B77B1}" srcOrd="1" destOrd="0" parTransId="{0FDF7929-8B19-438C-940F-68A23589D26B}" sibTransId="{C89CD89E-CEFC-4615-AE8C-CC3F314A19FA}"/>
    <dgm:cxn modelId="{D9224E1D-267D-4350-B8DA-B24225BABF7D}" srcId="{9F0267E2-0488-4DC5-9A3C-45E58B77D718}" destId="{AA5DF635-5FF5-4F21-B089-BB43BEE87A41}" srcOrd="2" destOrd="0" parTransId="{2C22735E-5B0B-4343-88B5-7DE98E11961F}" sibTransId="{AE92386E-D90D-4B9D-856F-7DFBF9B0630E}"/>
    <dgm:cxn modelId="{59955ED9-327B-4D21-A05E-8F6D3277F88F}" srcId="{9F0267E2-0488-4DC5-9A3C-45E58B77D718}" destId="{D9B9ACB9-376B-490F-952C-8E45E6960CF7}" srcOrd="1" destOrd="0" parTransId="{7BFD92D9-9D08-4AF6-967A-F20B2E0F3246}" sibTransId="{05680C99-9A17-45C8-8482-9AB8AEA19CC3}"/>
    <dgm:cxn modelId="{2A1B39D7-7840-4E3B-B72F-A78BB94F7959}" srcId="{812DC521-F12E-4996-BB05-255B36069122}" destId="{F625B1BD-BF8E-44EB-B41E-A227A2320652}" srcOrd="0" destOrd="0" parTransId="{36BE84FC-8C11-46F3-90D9-C8A7B76BC2E2}" sibTransId="{A945E43A-4490-4F45-A94E-58B97FAC3DD7}"/>
    <dgm:cxn modelId="{0ED33C44-F017-4619-97C9-0F55AD230B72}" type="presOf" srcId="{F625B1BD-BF8E-44EB-B41E-A227A2320652}" destId="{BEC41659-101B-470C-A6BE-1C1A1D2881B8}" srcOrd="0" destOrd="1" presId="urn:microsoft.com/office/officeart/2005/8/layout/hList6"/>
    <dgm:cxn modelId="{26BC0789-A506-4BCA-821E-718493CBC1FC}" type="presOf" srcId="{72D77719-EB65-49CA-8238-D96536D98C74}" destId="{CD8021F4-A7B0-4C3E-84EB-C99A96E9C4BA}" srcOrd="0" destOrd="1" presId="urn:microsoft.com/office/officeart/2005/8/layout/hList6"/>
    <dgm:cxn modelId="{91099689-FE41-47D1-94F6-D03CB1DB32AA}" srcId="{CF165FB3-8B45-4457-BFAF-324C298101D4}" destId="{72D77719-EB65-49CA-8238-D96536D98C74}" srcOrd="0" destOrd="0" parTransId="{03365F03-332B-454B-8B04-639EC3117F91}" sibTransId="{8BF33395-384B-4B2E-A327-99759D41A909}"/>
    <dgm:cxn modelId="{3C6D9E21-C367-43EC-A1E9-D79BD8565393}" type="presOf" srcId="{AA5DF635-5FF5-4F21-B089-BB43BEE87A41}" destId="{9A08C8EA-B6C3-4861-9524-53F397FEE0BA}" srcOrd="0" destOrd="3" presId="urn:microsoft.com/office/officeart/2005/8/layout/hList6"/>
    <dgm:cxn modelId="{78D934C8-9397-442E-948B-A310256EEFCF}" type="presOf" srcId="{F7EF5426-BFDF-4CB3-925E-BB9A73DFD800}" destId="{1013BC8A-A3B6-43DE-BB32-299E8E61883B}" srcOrd="0" destOrd="1" presId="urn:microsoft.com/office/officeart/2005/8/layout/hList6"/>
    <dgm:cxn modelId="{796A746B-8E58-480E-9E6E-9B5A4B9C28F0}" type="presOf" srcId="{CF165FB3-8B45-4457-BFAF-324C298101D4}" destId="{CD8021F4-A7B0-4C3E-84EB-C99A96E9C4BA}" srcOrd="0" destOrd="0" presId="urn:microsoft.com/office/officeart/2005/8/layout/hList6"/>
    <dgm:cxn modelId="{E9A6989C-A9A3-470B-B34E-752EE5F69EA0}" srcId="{D6AA6226-C786-47D9-82D3-FEFA771DECFC}" destId="{CF165FB3-8B45-4457-BFAF-324C298101D4}" srcOrd="0" destOrd="0" parTransId="{272E0650-BEFB-45B8-BEE0-82F3173FEA66}" sibTransId="{58BCD034-6046-4F64-88D0-D26A74EB460B}"/>
    <dgm:cxn modelId="{1AC9B0B5-65FC-4138-9847-A4DA3623A7F5}" type="presOf" srcId="{E5067B6C-C281-4A84-A9D9-BE053896E65A}" destId="{9A08C8EA-B6C3-4861-9524-53F397FEE0BA}" srcOrd="0" destOrd="1" presId="urn:microsoft.com/office/officeart/2005/8/layout/hList6"/>
    <dgm:cxn modelId="{E005553A-5C0E-4465-A346-6A37C1DF2620}" type="presOf" srcId="{812DC521-F12E-4996-BB05-255B36069122}" destId="{BEC41659-101B-470C-A6BE-1C1A1D2881B8}" srcOrd="0" destOrd="0" presId="urn:microsoft.com/office/officeart/2005/8/layout/hList6"/>
    <dgm:cxn modelId="{524A63FC-17F4-4474-922D-CF7690A9854E}" type="presOf" srcId="{6762BA0A-E477-439A-9C69-24D5F50A1272}" destId="{BEC41659-101B-470C-A6BE-1C1A1D2881B8}" srcOrd="0" destOrd="3" presId="urn:microsoft.com/office/officeart/2005/8/layout/hList6"/>
    <dgm:cxn modelId="{7177CE5B-1432-490E-A7F2-0377F251D4BE}" srcId="{D6AA6226-C786-47D9-82D3-FEFA771DECFC}" destId="{812DC521-F12E-4996-BB05-255B36069122}" srcOrd="2" destOrd="0" parTransId="{9895A8F8-BA21-4531-B878-41735EB72204}" sibTransId="{D13A6FC7-8F2F-43BB-82D1-7A1FA08322CA}"/>
    <dgm:cxn modelId="{04BDCD87-7F30-42F3-B15A-D7E7145BAEA4}" type="presOf" srcId="{D6AA6226-C786-47D9-82D3-FEFA771DECFC}" destId="{AD8CBBCD-FD91-4DE3-B6CE-90200BF36B3C}" srcOrd="0" destOrd="0" presId="urn:microsoft.com/office/officeart/2005/8/layout/hList6"/>
    <dgm:cxn modelId="{9CBD7D15-2E50-4344-8B16-B3B53AF600D7}" type="presOf" srcId="{E80C9B2F-5802-494B-9377-7857BB3B77B1}" destId="{BEC41659-101B-470C-A6BE-1C1A1D2881B8}" srcOrd="0" destOrd="2" presId="urn:microsoft.com/office/officeart/2005/8/layout/hList6"/>
    <dgm:cxn modelId="{098AC786-F4A1-44CB-B2AE-16B37801A48D}" type="presOf" srcId="{B810CF90-3E55-4F7E-B929-89818DC946BC}" destId="{1013BC8A-A3B6-43DE-BB32-299E8E61883B}" srcOrd="0" destOrd="0" presId="urn:microsoft.com/office/officeart/2005/8/layout/hList6"/>
    <dgm:cxn modelId="{E08AA1E8-6876-4430-BCDF-3348476C70A4}" srcId="{D6AA6226-C786-47D9-82D3-FEFA771DECFC}" destId="{B810CF90-3E55-4F7E-B929-89818DC946BC}" srcOrd="1" destOrd="0" parTransId="{32E3B0F4-560D-4741-992C-EE4ECFE3069D}" sibTransId="{B7981D62-0690-4DEF-ABD3-CC0D72095A5C}"/>
    <dgm:cxn modelId="{4F5CCCF5-DEB8-4926-9C7F-6E48DA70CF44}" type="presOf" srcId="{D9B9ACB9-376B-490F-952C-8E45E6960CF7}" destId="{9A08C8EA-B6C3-4861-9524-53F397FEE0BA}" srcOrd="0" destOrd="2" presId="urn:microsoft.com/office/officeart/2005/8/layout/hList6"/>
    <dgm:cxn modelId="{CC226531-2EAE-4004-87FC-0E36AC70A14D}" type="presParOf" srcId="{AD8CBBCD-FD91-4DE3-B6CE-90200BF36B3C}" destId="{CD8021F4-A7B0-4C3E-84EB-C99A96E9C4BA}" srcOrd="0" destOrd="0" presId="urn:microsoft.com/office/officeart/2005/8/layout/hList6"/>
    <dgm:cxn modelId="{50C1C950-4D54-4CFB-9C17-A94F45C841A1}" type="presParOf" srcId="{AD8CBBCD-FD91-4DE3-B6CE-90200BF36B3C}" destId="{9AF06A61-B6EB-45FE-BE8D-0E3ED635D933}" srcOrd="1" destOrd="0" presId="urn:microsoft.com/office/officeart/2005/8/layout/hList6"/>
    <dgm:cxn modelId="{C7881989-5287-4F42-8C89-525A38CD81BD}" type="presParOf" srcId="{AD8CBBCD-FD91-4DE3-B6CE-90200BF36B3C}" destId="{1013BC8A-A3B6-43DE-BB32-299E8E61883B}" srcOrd="2" destOrd="0" presId="urn:microsoft.com/office/officeart/2005/8/layout/hList6"/>
    <dgm:cxn modelId="{37462B61-A4EB-4C8B-B63A-09F5FD618A97}" type="presParOf" srcId="{AD8CBBCD-FD91-4DE3-B6CE-90200BF36B3C}" destId="{B9BC7B51-2DA4-4E94-94C0-7073541BC1CC}" srcOrd="3" destOrd="0" presId="urn:microsoft.com/office/officeart/2005/8/layout/hList6"/>
    <dgm:cxn modelId="{B4CCA576-47E6-442F-B3C5-5790E77DBEA7}" type="presParOf" srcId="{AD8CBBCD-FD91-4DE3-B6CE-90200BF36B3C}" destId="{BEC41659-101B-470C-A6BE-1C1A1D2881B8}" srcOrd="4" destOrd="0" presId="urn:microsoft.com/office/officeart/2005/8/layout/hList6"/>
    <dgm:cxn modelId="{968EBD3F-4FD4-4989-A7CE-83257832DEAD}" type="presParOf" srcId="{AD8CBBCD-FD91-4DE3-B6CE-90200BF36B3C}" destId="{EF499674-F18E-42D3-8E06-19FA8C2ED921}" srcOrd="5" destOrd="0" presId="urn:microsoft.com/office/officeart/2005/8/layout/hList6"/>
    <dgm:cxn modelId="{C5476F9B-DCBC-4C9E-9BDF-7A92259F283A}" type="presParOf" srcId="{AD8CBBCD-FD91-4DE3-B6CE-90200BF36B3C}" destId="{9A08C8EA-B6C3-4861-9524-53F397FEE0BA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B91B95-DB2D-4947-8AFE-A013F2304E19}">
      <dsp:nvSpPr>
        <dsp:cNvPr id="0" name=""/>
        <dsp:cNvSpPr/>
      </dsp:nvSpPr>
      <dsp:spPr>
        <a:xfrm rot="10800000">
          <a:off x="267526" y="1518"/>
          <a:ext cx="6316051" cy="74412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13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Первичный </a:t>
          </a:r>
          <a:r>
            <a:rPr lang="ru-RU" sz="2000" b="1" kern="1200" dirty="0" err="1" smtClean="0"/>
            <a:t>мутизм</a:t>
          </a:r>
          <a:r>
            <a:rPr lang="ru-RU" sz="2000" b="1" kern="1200" dirty="0" smtClean="0"/>
            <a:t> (речи не было и нет- недоразвитие с искажением</a:t>
          </a:r>
          <a:r>
            <a:rPr lang="ru-RU" sz="2000" kern="1200" dirty="0" smtClean="0"/>
            <a:t>)</a:t>
          </a:r>
          <a:endParaRPr lang="ru-RU" sz="2000" kern="1200" dirty="0"/>
        </a:p>
      </dsp:txBody>
      <dsp:txXfrm rot="10800000">
        <a:off x="267526" y="1518"/>
        <a:ext cx="6316051" cy="744120"/>
      </dsp:txXfrm>
    </dsp:sp>
    <dsp:sp modelId="{205DC529-0427-4711-A88D-C95A88A9BDA8}">
      <dsp:nvSpPr>
        <dsp:cNvPr id="0" name=""/>
        <dsp:cNvSpPr/>
      </dsp:nvSpPr>
      <dsp:spPr>
        <a:xfrm flipH="1">
          <a:off x="1089258" y="332961"/>
          <a:ext cx="134879" cy="17109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496C0A-BCFC-4E26-B9B9-DD07475375F3}">
      <dsp:nvSpPr>
        <dsp:cNvPr id="0" name=""/>
        <dsp:cNvSpPr/>
      </dsp:nvSpPr>
      <dsp:spPr>
        <a:xfrm rot="10800000">
          <a:off x="298370" y="967765"/>
          <a:ext cx="6254363" cy="74412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13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Глубокий распад искажённо (нормально) развивающейся речи (в 2-2,5 года)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10800000">
        <a:off x="298370" y="967765"/>
        <a:ext cx="6254363" cy="744120"/>
      </dsp:txXfrm>
    </dsp:sp>
    <dsp:sp modelId="{C42F97DF-94E5-4D30-B875-D65173159D60}">
      <dsp:nvSpPr>
        <dsp:cNvPr id="0" name=""/>
        <dsp:cNvSpPr/>
      </dsp:nvSpPr>
      <dsp:spPr>
        <a:xfrm>
          <a:off x="1070982" y="1239492"/>
          <a:ext cx="153154" cy="2006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A14A4B-7507-4170-A017-38663F95294C}">
      <dsp:nvSpPr>
        <dsp:cNvPr id="0" name=""/>
        <dsp:cNvSpPr/>
      </dsp:nvSpPr>
      <dsp:spPr>
        <a:xfrm rot="10800000">
          <a:off x="298370" y="1934012"/>
          <a:ext cx="6254363" cy="74412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13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    </a:t>
          </a:r>
          <a:r>
            <a:rPr lang="ru-RU" sz="2000" b="1" kern="1200" dirty="0" smtClean="0"/>
            <a:t>Частичный  регресс искажённо развивающейся речи (в 2-2,5 года)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10800000">
        <a:off x="298370" y="1934012"/>
        <a:ext cx="6254363" cy="744120"/>
      </dsp:txXfrm>
    </dsp:sp>
    <dsp:sp modelId="{33F72B6E-74EE-4B9A-8587-05F27F0169A0}">
      <dsp:nvSpPr>
        <dsp:cNvPr id="0" name=""/>
        <dsp:cNvSpPr/>
      </dsp:nvSpPr>
      <dsp:spPr>
        <a:xfrm flipV="1">
          <a:off x="1084198" y="2232248"/>
          <a:ext cx="139939" cy="19969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B9683D-A7FC-4F5D-BE19-7CB60F0E11E7}">
      <dsp:nvSpPr>
        <dsp:cNvPr id="0" name=""/>
        <dsp:cNvSpPr/>
      </dsp:nvSpPr>
      <dsp:spPr>
        <a:xfrm rot="10800000">
          <a:off x="236682" y="2880323"/>
          <a:ext cx="6316051" cy="79923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13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10800000">
        <a:off x="236682" y="2880323"/>
        <a:ext cx="6316051" cy="799230"/>
      </dsp:txXfrm>
    </dsp:sp>
    <dsp:sp modelId="{82721909-55BC-43C4-B9B9-FE034A6C88E8}">
      <dsp:nvSpPr>
        <dsp:cNvPr id="0" name=""/>
        <dsp:cNvSpPr/>
      </dsp:nvSpPr>
      <dsp:spPr>
        <a:xfrm>
          <a:off x="1070982" y="3215371"/>
          <a:ext cx="153154" cy="1690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8021F4-A7B0-4C3E-84EB-C99A96E9C4BA}">
      <dsp:nvSpPr>
        <dsp:cNvPr id="0" name=""/>
        <dsp:cNvSpPr/>
      </dsp:nvSpPr>
      <dsp:spPr>
        <a:xfrm rot="16200000">
          <a:off x="-1388813" y="1389864"/>
          <a:ext cx="4752528" cy="197279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Подготовительный этап</a:t>
          </a:r>
          <a:endParaRPr lang="ru-RU" sz="20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Установление зрительного и эмоционального контактов;</a:t>
          </a:r>
          <a:endParaRPr lang="ru-RU" sz="1600" b="1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Эмоциональный настрой ребёнка;</a:t>
          </a:r>
          <a:endParaRPr lang="ru-RU" sz="1600" b="1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Повышение уровня общей активности</a:t>
          </a:r>
          <a:endParaRPr lang="ru-RU" sz="1600" b="1" kern="1200" dirty="0">
            <a:solidFill>
              <a:schemeClr val="bg1"/>
            </a:solidFill>
          </a:endParaRPr>
        </a:p>
      </dsp:txBody>
      <dsp:txXfrm rot="16200000">
        <a:off x="-1388813" y="1389864"/>
        <a:ext cx="4752528" cy="1972799"/>
      </dsp:txXfrm>
    </dsp:sp>
    <dsp:sp modelId="{1013BC8A-A3B6-43DE-BB32-299E8E61883B}">
      <dsp:nvSpPr>
        <dsp:cNvPr id="0" name=""/>
        <dsp:cNvSpPr/>
      </dsp:nvSpPr>
      <dsp:spPr>
        <a:xfrm rot="16200000">
          <a:off x="615182" y="1485896"/>
          <a:ext cx="4752528" cy="1780734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Начальный</a:t>
          </a:r>
          <a:endParaRPr lang="ru-RU" sz="20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Работа над  языковыми навыками  и сенсомоторными эталонами, необходимыми, для формирования коммуникативной деятельности</a:t>
          </a:r>
          <a:r>
            <a:rPr lang="ru-RU" sz="1800" kern="1200" dirty="0" smtClean="0">
              <a:solidFill>
                <a:schemeClr val="bg1"/>
              </a:solidFill>
            </a:rPr>
            <a:t>.</a:t>
          </a:r>
          <a:endParaRPr lang="ru-RU" sz="1800" kern="1200" dirty="0">
            <a:solidFill>
              <a:schemeClr val="bg1"/>
            </a:solidFill>
          </a:endParaRPr>
        </a:p>
      </dsp:txBody>
      <dsp:txXfrm rot="16200000">
        <a:off x="615182" y="1485896"/>
        <a:ext cx="4752528" cy="1780734"/>
      </dsp:txXfrm>
    </dsp:sp>
    <dsp:sp modelId="{BEC41659-101B-470C-A6BE-1C1A1D2881B8}">
      <dsp:nvSpPr>
        <dsp:cNvPr id="0" name=""/>
        <dsp:cNvSpPr/>
      </dsp:nvSpPr>
      <dsp:spPr>
        <a:xfrm rot="16200000">
          <a:off x="2496342" y="1512699"/>
          <a:ext cx="4752528" cy="172712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65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</a:t>
          </a:r>
          <a:r>
            <a:rPr lang="en-US" sz="2000" kern="1200" dirty="0" smtClean="0"/>
            <a:t>III </a:t>
          </a:r>
          <a:r>
            <a:rPr lang="ru-RU" sz="2000" b="1" kern="1200" dirty="0" smtClean="0"/>
            <a:t>Этап</a:t>
          </a:r>
          <a:endParaRPr lang="ru-RU" sz="20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/>
            <a:t>Обучени</a:t>
          </a:r>
          <a:r>
            <a:rPr lang="en-US" sz="1600" b="1" kern="1200" dirty="0" smtClean="0"/>
            <a:t>e </a:t>
          </a:r>
          <a:r>
            <a:rPr lang="ru-RU" sz="1600" b="1" kern="1200" dirty="0" smtClean="0"/>
            <a:t>применению жестов;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Стимуляция звукоподражания и речи;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Работа по формированию интонационной стороны речи.</a:t>
          </a:r>
          <a:endParaRPr lang="ru-RU" sz="1600" b="1" kern="1200" dirty="0"/>
        </a:p>
      </dsp:txBody>
      <dsp:txXfrm rot="16200000">
        <a:off x="2496342" y="1512699"/>
        <a:ext cx="4752528" cy="1727128"/>
      </dsp:txXfrm>
    </dsp:sp>
    <dsp:sp modelId="{9A08C8EA-B6C3-4861-9524-53F397FEE0BA}">
      <dsp:nvSpPr>
        <dsp:cNvPr id="0" name=""/>
        <dsp:cNvSpPr/>
      </dsp:nvSpPr>
      <dsp:spPr>
        <a:xfrm rot="16200000">
          <a:off x="4335330" y="1528069"/>
          <a:ext cx="4752528" cy="169638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3350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</a:t>
          </a:r>
          <a:r>
            <a:rPr lang="en-US" sz="2000" kern="1200" dirty="0" smtClean="0"/>
            <a:t>IV </a:t>
          </a:r>
          <a:r>
            <a:rPr lang="ru-RU" sz="2000" b="1" kern="1200" dirty="0" smtClean="0"/>
            <a:t>Этап</a:t>
          </a:r>
          <a:r>
            <a:rPr lang="en-US" sz="2000" b="1" kern="1200" dirty="0" smtClean="0"/>
            <a:t> </a:t>
          </a:r>
          <a:r>
            <a:rPr lang="ru-RU" sz="2000" b="1" kern="1200" dirty="0" smtClean="0"/>
            <a:t>обучения чтению</a:t>
          </a:r>
          <a:endParaRPr lang="ru-RU" sz="20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Побуквенное чтение;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/>
            <a:t>Послоговое</a:t>
          </a:r>
          <a:r>
            <a:rPr lang="ru-RU" sz="1600" b="1" kern="1200" dirty="0" smtClean="0"/>
            <a:t>;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Глобальное чтение</a:t>
          </a:r>
          <a:endParaRPr lang="ru-RU" sz="1600" b="1" kern="1200" dirty="0"/>
        </a:p>
      </dsp:txBody>
      <dsp:txXfrm rot="16200000">
        <a:off x="4335330" y="1528069"/>
        <a:ext cx="4752528" cy="16963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57290" y="2357431"/>
            <a:ext cx="7500990" cy="4185336"/>
            <a:chOff x="1115616" y="2146449"/>
            <a:chExt cx="7165477" cy="450879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7625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604430" y="5395305"/>
              <a:ext cx="3714506" cy="12599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1400" dirty="0" smtClean="0">
                  <a:solidFill>
                    <a:srgbClr val="002060"/>
                  </a:solidFill>
                </a:rPr>
                <a:t>Презентацию подготовила </a:t>
              </a:r>
            </a:p>
            <a:p>
              <a:pPr algn="ctr">
                <a:defRPr/>
              </a:pPr>
              <a:r>
                <a:rPr lang="ru-RU" sz="1400" dirty="0" smtClean="0">
                  <a:solidFill>
                    <a:srgbClr val="002060"/>
                  </a:solidFill>
                </a:rPr>
                <a:t>Учитель-логопед высшей категории</a:t>
              </a:r>
            </a:p>
            <a:p>
              <a:pPr algn="ctr">
                <a:defRPr/>
              </a:pPr>
              <a:r>
                <a:rPr lang="ru-RU" sz="1400" dirty="0" smtClean="0">
                  <a:solidFill>
                    <a:srgbClr val="002060"/>
                  </a:solidFill>
                </a:rPr>
                <a:t>МАДОУ «Детский сад «Снегурочка»</a:t>
              </a:r>
            </a:p>
            <a:p>
              <a:pPr algn="ctr">
                <a:defRPr/>
              </a:pPr>
              <a:r>
                <a:rPr lang="ru-RU" sz="1400" dirty="0" err="1" smtClean="0">
                  <a:solidFill>
                    <a:srgbClr val="002060"/>
                  </a:solidFill>
                </a:rPr>
                <a:t>Хуснутдинова</a:t>
              </a:r>
              <a:r>
                <a:rPr lang="ru-RU" sz="1400" dirty="0" smtClean="0">
                  <a:solidFill>
                    <a:srgbClr val="002060"/>
                  </a:solidFill>
                </a:rPr>
                <a:t> Ф.Х. </a:t>
              </a:r>
            </a:p>
            <a:p>
              <a:pPr algn="ctr">
                <a:defRPr/>
              </a:pPr>
              <a:r>
                <a:rPr lang="ru-RU" sz="1400" dirty="0" smtClean="0">
                  <a:solidFill>
                    <a:srgbClr val="002060"/>
                  </a:solidFill>
                </a:rPr>
                <a:t>г. </a:t>
              </a:r>
              <a:r>
                <a:rPr lang="ru-RU" sz="1400" dirty="0" err="1" smtClean="0">
                  <a:solidFill>
                    <a:srgbClr val="002060"/>
                  </a:solidFill>
                </a:rPr>
                <a:t>Югорск</a:t>
              </a:r>
              <a:r>
                <a:rPr lang="ru-RU" sz="1400" dirty="0" smtClean="0">
                  <a:solidFill>
                    <a:srgbClr val="002060"/>
                  </a:solidFill>
                </a:rPr>
                <a:t> 2018г.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691680" y="764704"/>
            <a:ext cx="63367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Особенности </a:t>
            </a:r>
          </a:p>
          <a:p>
            <a:pPr algn="ctr"/>
            <a:r>
              <a:rPr lang="ru-RU" sz="36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логопедической работы</a:t>
            </a:r>
          </a:p>
          <a:p>
            <a:pPr algn="ctr"/>
            <a:r>
              <a:rPr lang="ru-RU" sz="36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 с  детьми с  РАС</a:t>
            </a:r>
            <a:endParaRPr lang="ru-RU" sz="36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Рисунок 8" descr="C:\Users\Фарида\Desktop\Диагностика по Фотековой\аутизм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636912"/>
            <a:ext cx="35283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Фарида\Desktop\Диагностика по Фотековой\дети дождя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4797152"/>
            <a:ext cx="1464866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12776"/>
            <a:ext cx="7272808" cy="4525963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1.Взаимодействуйте с ребёнком, только когда он готов к этому.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2.Научитесь улавливать изменения в поведении ребёнка.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3.Соблюдайте ежедневные ритуалы.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4.Не трогайте ребёнка.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5.Принимайте его таким, какой он есть.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6.Не повышайте голос и не издавайте громких звуков.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7.Не выпускайте ребёнка из поля своего зрения.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8.Ребёнок должен понимать, что всегда может подойти к Вам.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9.Совместно с ребёнком создайте «укромное место», где он может посидеть один и никто не будет ему мешать.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Будьте всегда во всём последовательными!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95248" y="476673"/>
            <a:ext cx="71491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Рекомендации для педагогов:</a:t>
            </a:r>
          </a:p>
          <a:p>
            <a:pPr algn="ctr"/>
            <a:endParaRPr lang="ru-RU" sz="3600" b="1" cap="all" spc="0" dirty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764705"/>
            <a:ext cx="7211144" cy="2304256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800" i="1" dirty="0" smtClean="0">
                <a:solidFill>
                  <a:srgbClr val="0070C0"/>
                </a:solidFill>
              </a:rPr>
              <a:t>Тем, кто хочет помочь  </a:t>
            </a:r>
            <a:r>
              <a:rPr lang="ru-RU" sz="2800" i="1" dirty="0" err="1" smtClean="0">
                <a:solidFill>
                  <a:srgbClr val="0070C0"/>
                </a:solidFill>
              </a:rPr>
              <a:t>аутичным</a:t>
            </a:r>
            <a:r>
              <a:rPr lang="ru-RU" sz="2800" i="1" dirty="0" smtClean="0">
                <a:solidFill>
                  <a:srgbClr val="0070C0"/>
                </a:solidFill>
              </a:rPr>
              <a:t> детям хочется пожелать терпения в понимании тех, кто так не похож на нас. </a:t>
            </a:r>
          </a:p>
          <a:p>
            <a:pPr algn="r">
              <a:lnSpc>
                <a:spcPct val="80000"/>
              </a:lnSpc>
              <a:buNone/>
              <a:defRPr/>
            </a:pPr>
            <a:r>
              <a:rPr lang="ru-RU" sz="2800" b="1" i="1" dirty="0" smtClean="0">
                <a:solidFill>
                  <a:srgbClr val="0070C0"/>
                </a:solidFill>
              </a:rPr>
              <a:t>    Ведь в нашу  жизнь «эти дети приходят проверить нас с вами на человечность»   (</a:t>
            </a:r>
            <a:r>
              <a:rPr lang="ru-RU" sz="2800" i="1" dirty="0" err="1" smtClean="0">
                <a:solidFill>
                  <a:srgbClr val="0070C0"/>
                </a:solidFill>
              </a:rPr>
              <a:t>Р.Шнайдер</a:t>
            </a:r>
            <a:r>
              <a:rPr lang="ru-RU" sz="2800" i="1" dirty="0" smtClean="0">
                <a:solidFill>
                  <a:srgbClr val="0070C0"/>
                </a:solidFill>
              </a:rPr>
              <a:t> – педагог и философ)</a:t>
            </a:r>
          </a:p>
          <a:p>
            <a:pPr>
              <a:lnSpc>
                <a:spcPct val="80000"/>
              </a:lnSpc>
              <a:defRPr/>
            </a:pPr>
            <a:endParaRPr lang="ru-RU" sz="2400" b="1" i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Фарида\Desktop\Диагностика по Фотековой\спасибо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284984"/>
            <a:ext cx="4680520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Фарида\Desktop\Диагностика по Фотековой\Аутиз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268760"/>
            <a:ext cx="1584176" cy="7920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34830" y="404664"/>
            <a:ext cx="520020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 такое Расстройство </a:t>
            </a:r>
          </a:p>
          <a:p>
            <a:pPr algn="ctr"/>
            <a:r>
              <a:rPr lang="ru-RU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аутистического</a:t>
            </a: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спектра?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2132856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Характерной особенностью детей с РАС  является «Триада нарушений», выделенная  английским психологом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Винг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и её коллегами в 1996г. Она включает нарушения в области 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987824" y="3284984"/>
            <a:ext cx="3528392" cy="3168352"/>
            <a:chOff x="2771800" y="2996952"/>
            <a:chExt cx="3672408" cy="3384376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>
              <a:off x="2771800" y="2996952"/>
              <a:ext cx="2873262" cy="3308116"/>
            </a:xfrm>
            <a:prstGeom prst="triangl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17" name="Группа 10"/>
            <p:cNvGrpSpPr/>
            <p:nvPr/>
          </p:nvGrpSpPr>
          <p:grpSpPr>
            <a:xfrm>
              <a:off x="4355976" y="3212976"/>
              <a:ext cx="1728192" cy="792088"/>
              <a:chOff x="3968586" y="854374"/>
              <a:chExt cx="1687254" cy="1042239"/>
            </a:xfrm>
          </p:grpSpPr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3968586" y="854374"/>
                <a:ext cx="1687254" cy="1042239"/>
              </a:xfrm>
              <a:prstGeom prst="round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5" name="Скругленный прямоугольник 4"/>
              <p:cNvSpPr/>
              <p:nvPr/>
            </p:nvSpPr>
            <p:spPr>
              <a:xfrm>
                <a:off x="4019464" y="905252"/>
                <a:ext cx="1585498" cy="9404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kern="1200" dirty="0" err="1" smtClean="0">
                    <a:solidFill>
                      <a:schemeClr val="tx2">
                        <a:lumMod val="50000"/>
                      </a:schemeClr>
                    </a:solidFill>
                    <a:latin typeface="+mn-lt"/>
                  </a:rPr>
                  <a:t>Соцальное</a:t>
                </a:r>
                <a:r>
                  <a:rPr lang="ru-RU" sz="1600" b="1" kern="1200" dirty="0" smtClean="0">
                    <a:solidFill>
                      <a:schemeClr val="tx2">
                        <a:lumMod val="50000"/>
                      </a:schemeClr>
                    </a:solidFill>
                    <a:latin typeface="+mn-lt"/>
                  </a:rPr>
                  <a:t> взаимодействие</a:t>
                </a:r>
                <a:endParaRPr lang="ru-RU" sz="1600" b="1" kern="1200" dirty="0">
                  <a:solidFill>
                    <a:schemeClr val="tx2">
                      <a:lumMod val="50000"/>
                    </a:schemeClr>
                  </a:solidFill>
                  <a:latin typeface="+mn-lt"/>
                </a:endParaRPr>
              </a:p>
            </p:txBody>
          </p:sp>
        </p:grpSp>
        <p:grpSp>
          <p:nvGrpSpPr>
            <p:cNvPr id="18" name="Группа 16"/>
            <p:cNvGrpSpPr/>
            <p:nvPr/>
          </p:nvGrpSpPr>
          <p:grpSpPr>
            <a:xfrm>
              <a:off x="4427984" y="4293096"/>
              <a:ext cx="1699335" cy="761076"/>
              <a:chOff x="3996607" y="1976890"/>
              <a:chExt cx="1737589" cy="938538"/>
            </a:xfrm>
          </p:grpSpPr>
          <p:sp>
            <p:nvSpPr>
              <p:cNvPr id="22" name="Скругленный прямоугольник 21"/>
              <p:cNvSpPr/>
              <p:nvPr/>
            </p:nvSpPr>
            <p:spPr>
              <a:xfrm>
                <a:off x="3996607" y="1976890"/>
                <a:ext cx="1737589" cy="938538"/>
              </a:xfrm>
              <a:prstGeom prst="round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3" name="Скругленный прямоугольник 6"/>
              <p:cNvSpPr/>
              <p:nvPr/>
            </p:nvSpPr>
            <p:spPr>
              <a:xfrm>
                <a:off x="4042423" y="2022706"/>
                <a:ext cx="1645957" cy="84690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kern="1200" dirty="0" err="1" smtClean="0">
                    <a:solidFill>
                      <a:schemeClr val="tx2">
                        <a:lumMod val="50000"/>
                      </a:schemeClr>
                    </a:solidFill>
                  </a:rPr>
                  <a:t>Социльная</a:t>
                </a:r>
                <a:r>
                  <a:rPr lang="ru-RU" sz="1600" b="1" kern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 коммуникация</a:t>
                </a:r>
                <a:endParaRPr lang="ru-RU" sz="1600" b="1" kern="1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9" name="Группа 17"/>
            <p:cNvGrpSpPr/>
            <p:nvPr/>
          </p:nvGrpSpPr>
          <p:grpSpPr>
            <a:xfrm>
              <a:off x="4503449" y="5314506"/>
              <a:ext cx="1940759" cy="1066822"/>
              <a:chOff x="3970778" y="2979410"/>
              <a:chExt cx="1763419" cy="1040012"/>
            </a:xfrm>
          </p:grpSpPr>
          <p:sp>
            <p:nvSpPr>
              <p:cNvPr id="20" name="Скругленный прямоугольник 19"/>
              <p:cNvSpPr/>
              <p:nvPr/>
            </p:nvSpPr>
            <p:spPr>
              <a:xfrm>
                <a:off x="3970778" y="2979410"/>
                <a:ext cx="1763419" cy="1040012"/>
              </a:xfrm>
              <a:prstGeom prst="round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1" name="Скругленный прямоугольник 8"/>
              <p:cNvSpPr/>
              <p:nvPr/>
            </p:nvSpPr>
            <p:spPr>
              <a:xfrm>
                <a:off x="4011202" y="3019834"/>
                <a:ext cx="1682571" cy="74724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600" b="1" kern="1200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kern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Ригидность мышления</a:t>
                </a:r>
              </a:p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kern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(ограниченность интересов)</a:t>
                </a:r>
                <a:endParaRPr lang="ru-RU" sz="1600" b="1" kern="1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Фарида\Desktop\Диагностика по Фотековой\дети дождя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1788" y="5157192"/>
            <a:ext cx="1256675" cy="1359029"/>
          </a:xfrm>
          <a:prstGeom prst="rect">
            <a:avLst/>
          </a:prstGeom>
          <a:noFill/>
        </p:spPr>
      </p:pic>
      <p:pic>
        <p:nvPicPr>
          <p:cNvPr id="2051" name="Picture 3" descr="C:\Users\Фарида\Desktop\Диагностика по Фотековой\ранние признаки аутизма.jpg"/>
          <p:cNvPicPr>
            <a:picLocks noChangeAspect="1" noChangeArrowheads="1"/>
          </p:cNvPicPr>
          <p:nvPr/>
        </p:nvPicPr>
        <p:blipFill>
          <a:blip r:embed="rId3" cstate="print"/>
          <a:srcRect b="17285"/>
          <a:stretch>
            <a:fillRect/>
          </a:stretch>
        </p:blipFill>
        <p:spPr bwMode="auto">
          <a:xfrm>
            <a:off x="1763688" y="764704"/>
            <a:ext cx="4896544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17958" y="476672"/>
            <a:ext cx="64899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ОСобенности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речи у детей с РАС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Picture 2" descr="C:\Users\Фарида\Desktop\Диагностика по Фотековой\дети дожд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5373216"/>
            <a:ext cx="946888" cy="11136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1124744"/>
            <a:ext cx="66967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2"/>
                </a:solidFill>
              </a:rPr>
              <a:t>Отсутствие речи у большинства детей с  РАС (</a:t>
            </a:r>
            <a:r>
              <a:rPr lang="ru-RU" b="1" dirty="0" err="1" smtClean="0">
                <a:solidFill>
                  <a:schemeClr val="tx2"/>
                </a:solidFill>
              </a:rPr>
              <a:t>мутизм</a:t>
            </a:r>
            <a:r>
              <a:rPr lang="ru-RU" b="1" dirty="0" smtClean="0">
                <a:solidFill>
                  <a:schemeClr val="tx2"/>
                </a:solidFill>
              </a:rPr>
              <a:t>).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2"/>
                </a:solidFill>
              </a:rPr>
              <a:t>Отсутствие реакции на обращённую речь.</a:t>
            </a:r>
          </a:p>
          <a:p>
            <a:pPr marL="342900" lvl="1" indent="-342900"/>
            <a:r>
              <a:rPr lang="ru-RU" b="1" dirty="0" smtClean="0">
                <a:solidFill>
                  <a:schemeClr val="tx2"/>
                </a:solidFill>
              </a:rPr>
              <a:t>3.   </a:t>
            </a:r>
            <a:r>
              <a:rPr lang="ru-RU" b="1" dirty="0" err="1" smtClean="0">
                <a:solidFill>
                  <a:schemeClr val="tx2"/>
                </a:solidFill>
              </a:rPr>
              <a:t>Эхолалии</a:t>
            </a:r>
            <a:r>
              <a:rPr lang="ru-RU" b="1" dirty="0" smtClean="0">
                <a:solidFill>
                  <a:schemeClr val="tx2"/>
                </a:solidFill>
              </a:rPr>
              <a:t> (повторение слов, фраз, сказанных другими людьми), часто отставленные, т. е. воспроизведённые не тотчас, а спустя некоторое время.</a:t>
            </a:r>
          </a:p>
          <a:p>
            <a:pPr marL="342900" lvl="1" indent="-342900">
              <a:buAutoNum type="arabicPeriod" startAt="4"/>
            </a:pPr>
            <a:r>
              <a:rPr lang="ru-RU" b="1" dirty="0" err="1" smtClean="0">
                <a:solidFill>
                  <a:schemeClr val="tx2"/>
                </a:solidFill>
              </a:rPr>
              <a:t>Фонографичность</a:t>
            </a:r>
            <a:r>
              <a:rPr lang="ru-RU" b="1" dirty="0" smtClean="0">
                <a:solidFill>
                  <a:schemeClr val="tx2"/>
                </a:solidFill>
              </a:rPr>
              <a:t>  большое количество слов-штампов, фраз-штампов, « </a:t>
            </a:r>
            <a:r>
              <a:rPr lang="ru-RU" b="1" dirty="0" err="1" smtClean="0">
                <a:solidFill>
                  <a:schemeClr val="tx2"/>
                </a:solidFill>
              </a:rPr>
              <a:t>попугайность</a:t>
            </a:r>
            <a:r>
              <a:rPr lang="ru-RU" b="1" dirty="0" smtClean="0">
                <a:solidFill>
                  <a:schemeClr val="tx2"/>
                </a:solidFill>
              </a:rPr>
              <a:t>» речи, что при хорошей памяти создаёт иллюзию развитой речи.</a:t>
            </a:r>
          </a:p>
          <a:p>
            <a:pPr marL="342900" lvl="1" indent="-342900">
              <a:buAutoNum type="arabicPeriod" startAt="4"/>
            </a:pPr>
            <a:r>
              <a:rPr lang="ru-RU" b="1" dirty="0" smtClean="0">
                <a:solidFill>
                  <a:schemeClr val="tx2"/>
                </a:solidFill>
              </a:rPr>
              <a:t>Позднее появление личных местоимений (особенно «я»  и их неправильное употребление (о себе- «он», а о других иногда «я»).</a:t>
            </a:r>
          </a:p>
          <a:p>
            <a:pPr marL="342900" lvl="1" indent="-342900">
              <a:buAutoNum type="arabicPeriod" startAt="4"/>
            </a:pPr>
            <a:r>
              <a:rPr lang="ru-RU" b="1" dirty="0" smtClean="0">
                <a:solidFill>
                  <a:schemeClr val="tx2"/>
                </a:solidFill>
              </a:rPr>
              <a:t>Отсутствие обращения в речи, несостоятельность в диалоге (хотя монологическая речь иногда развита хорошо).</a:t>
            </a:r>
          </a:p>
          <a:p>
            <a:pPr marL="342900" lvl="1" indent="-342900">
              <a:buAutoNum type="arabicPeriod" startAt="4"/>
            </a:pPr>
            <a:r>
              <a:rPr lang="ru-RU" b="1" dirty="0" smtClean="0">
                <a:solidFill>
                  <a:schemeClr val="tx2"/>
                </a:solidFill>
              </a:rPr>
              <a:t>Ребёнок не улыбается собеседнику и не смотрит ему в глаза.</a:t>
            </a:r>
          </a:p>
          <a:p>
            <a:pPr marL="342900" lvl="1" indent="-342900">
              <a:buAutoNum type="arabicPeriod" startAt="4"/>
            </a:pPr>
            <a:r>
              <a:rPr lang="ru-RU" b="1" dirty="0" smtClean="0">
                <a:solidFill>
                  <a:schemeClr val="tx2"/>
                </a:solidFill>
              </a:rPr>
              <a:t>Нарушение грамматического строя речи, звукопроизношения, просодических компонентов речи.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9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chemeClr val="tx2"/>
                </a:solidFill>
              </a:rPr>
              <a:t>Нарушение связной речи и спонтанности высказывания.</a:t>
            </a:r>
          </a:p>
          <a:p>
            <a:pPr marL="342900" lvl="1" indent="-342900"/>
            <a:endParaRPr lang="ru-RU" dirty="0" smtClean="0"/>
          </a:p>
          <a:p>
            <a:pPr marL="342900" lvl="1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Фарида\Desktop\Диагностика по Фотековой\дети дождя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5445224"/>
            <a:ext cx="1065357" cy="11521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91680" y="692696"/>
            <a:ext cx="65351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Речевые нарушения  при РАС</a:t>
            </a:r>
            <a:endParaRPr lang="ru-RU" sz="3600" b="1" cap="all" spc="0" dirty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1259632" y="1556792"/>
          <a:ext cx="6851104" cy="3701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771800" y="4509120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cs typeface="Arial" pitchFamily="34" charset="0"/>
              </a:rPr>
              <a:t>Задержанное искажённое речевое развитие</a:t>
            </a:r>
            <a:endParaRPr lang="ru-RU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475656" y="5445224"/>
            <a:ext cx="6316051" cy="799230"/>
            <a:chOff x="236682" y="2880323"/>
            <a:chExt cx="6316051" cy="799230"/>
          </a:xfrm>
        </p:grpSpPr>
        <p:sp>
          <p:nvSpPr>
            <p:cNvPr id="15" name="Пятиугольник 14"/>
            <p:cNvSpPr/>
            <p:nvPr/>
          </p:nvSpPr>
          <p:spPr>
            <a:xfrm rot="10800000">
              <a:off x="236682" y="2880323"/>
              <a:ext cx="6316051" cy="799230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ятиугольник 4"/>
            <p:cNvSpPr/>
            <p:nvPr/>
          </p:nvSpPr>
          <p:spPr>
            <a:xfrm rot="21600000">
              <a:off x="436492" y="2880323"/>
              <a:ext cx="6116241" cy="7992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8137" tIns="76200" rIns="14224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/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2771800" y="5517232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cs typeface="Arial" pitchFamily="34" charset="0"/>
              </a:rPr>
              <a:t>Искажённое речевое развитие без явлений задержки и распада</a:t>
            </a:r>
            <a:endParaRPr lang="ru-RU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267744" y="5733256"/>
            <a:ext cx="153154" cy="16900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31640" y="1700808"/>
          <a:ext cx="756084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483768" y="404664"/>
            <a:ext cx="522873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Основные этапы </a:t>
            </a:r>
          </a:p>
          <a:p>
            <a:pPr algn="ctr"/>
            <a:r>
              <a:rPr lang="ru-RU" sz="3200" b="1" cap="all" spc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логопедической работы </a:t>
            </a:r>
            <a:endParaRPr lang="ru-RU" sz="3200" b="1" cap="all" spc="0" dirty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772816"/>
            <a:ext cx="6779096" cy="406531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Система РЕСS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Электронные пособия с голосовыми синхронизаторами.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Блисс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– метод (графические символы)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Лёб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– система (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система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пиктограмм)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Метод пиктограмм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Жестовый язык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Макатон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2400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языковая программа, в которой сочетается звучащая речь, жесты и символы</a:t>
            </a:r>
            <a:r>
              <a:rPr lang="ru-RU" sz="2400" dirty="0" smtClean="0">
                <a:solidFill>
                  <a:srgbClr val="002060"/>
                </a:solidFill>
              </a:rPr>
              <a:t>)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82034" y="476672"/>
            <a:ext cx="681468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Распространённые  альтернативные </a:t>
            </a:r>
          </a:p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системы</a:t>
            </a:r>
            <a:r>
              <a:rPr lang="en-U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 </a:t>
            </a:r>
            <a:r>
              <a:rPr lang="en-U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редства коммуникации 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7067128" cy="4536503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Использование системы РЕСS.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PECS —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это система по обучению навыкам коммуникации.</a:t>
            </a:r>
            <a:r>
              <a:rPr lang="ru-RU" sz="2400" dirty="0" smtClean="0"/>
              <a:t> </a:t>
            </a:r>
          </a:p>
          <a:p>
            <a:pPr algn="just"/>
            <a:r>
              <a:rPr lang="ru-RU" sz="2400" u="sng" dirty="0" smtClean="0">
                <a:solidFill>
                  <a:schemeClr val="tx2">
                    <a:lumMod val="75000"/>
                  </a:schemeClr>
                </a:solidFill>
              </a:rPr>
              <a:t>Цель занятий по системе PECS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— ребёнок учится сообщать о желании получить определённый предмет или сделать что-либо, используя карточки с изображениями.</a:t>
            </a:r>
          </a:p>
          <a:p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17251" y="404664"/>
            <a:ext cx="545893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Альтернативные системы </a:t>
            </a:r>
          </a:p>
          <a:p>
            <a:pPr algn="ctr"/>
            <a:r>
              <a:rPr lang="ru-RU" sz="3200" b="1" cap="all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коммуникации</a:t>
            </a:r>
            <a:endParaRPr lang="ru-RU" sz="3200" b="1" cap="all" spc="0" dirty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Рисунок 8" descr="C:\Users\Фарида\Desktop\Диагностика по Фотековой\пекс7.jpg"/>
          <p:cNvPicPr/>
          <p:nvPr/>
        </p:nvPicPr>
        <p:blipFill>
          <a:blip r:embed="rId2" cstate="print"/>
          <a:srcRect l="17772" t="2609" r="66991" b="75154"/>
          <a:stretch>
            <a:fillRect/>
          </a:stretch>
        </p:blipFill>
        <p:spPr bwMode="auto">
          <a:xfrm>
            <a:off x="2339752" y="4941168"/>
            <a:ext cx="129614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Группа 11"/>
          <p:cNvGrpSpPr/>
          <p:nvPr/>
        </p:nvGrpSpPr>
        <p:grpSpPr>
          <a:xfrm>
            <a:off x="4211960" y="4797152"/>
            <a:ext cx="1190069" cy="1449452"/>
            <a:chOff x="4283968" y="4653136"/>
            <a:chExt cx="1190069" cy="1521460"/>
          </a:xfrm>
        </p:grpSpPr>
        <p:pic>
          <p:nvPicPr>
            <p:cNvPr id="8" name="Рисунок 7" descr="C:\Users\Фарида\Desktop\Диагностика по Фотековой\pit-malchik-svetlyiy_2.jpg"/>
            <p:cNvPicPr/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4283968" y="4653136"/>
              <a:ext cx="1190069" cy="12241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572000" y="5805264"/>
              <a:ext cx="6527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Пить</a:t>
              </a:r>
              <a:endParaRPr lang="ru-RU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Фарида\Desktop\Диагностика по Фотековой\планшет сначала-пото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3982582" cy="252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692696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Коммуникативные доски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339752" y="2204864"/>
            <a:ext cx="3312368" cy="1224136"/>
            <a:chOff x="2267744" y="2132856"/>
            <a:chExt cx="3312368" cy="1224136"/>
          </a:xfrm>
        </p:grpSpPr>
        <p:pic>
          <p:nvPicPr>
            <p:cNvPr id="6" name="Рисунок 5" descr="C:\Users\Фарида\Desktop\Диагностика по Фотековой\пекс режим дня.jpg"/>
            <p:cNvPicPr/>
            <p:nvPr/>
          </p:nvPicPr>
          <p:blipFill>
            <a:blip r:embed="rId3" cstate="print"/>
            <a:srcRect l="33993" t="25978" r="51517" b="54113"/>
            <a:stretch>
              <a:fillRect/>
            </a:stretch>
          </p:blipFill>
          <p:spPr bwMode="auto">
            <a:xfrm>
              <a:off x="4427984" y="2132856"/>
              <a:ext cx="1152128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6" descr="C:\Users\Фарида\Desktop\Диагностика по Фотековой\пекс режим дня.jpg"/>
            <p:cNvPicPr/>
            <p:nvPr/>
          </p:nvPicPr>
          <p:blipFill>
            <a:blip r:embed="rId3" cstate="print"/>
            <a:srcRect l="82240" t="25978" r="3478" b="54532"/>
            <a:stretch>
              <a:fillRect/>
            </a:stretch>
          </p:blipFill>
          <p:spPr bwMode="auto">
            <a:xfrm>
              <a:off x="2267744" y="2204864"/>
              <a:ext cx="1152128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9" descr="C:\Users\Фарида\Desktop\Диагностика по Фотековой\пекс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509120"/>
            <a:ext cx="691276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36609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</TotalTime>
  <Words>561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RePack by SPecialiST</cp:lastModifiedBy>
  <cp:revision>107</cp:revision>
  <dcterms:created xsi:type="dcterms:W3CDTF">2014-11-07T17:01:55Z</dcterms:created>
  <dcterms:modified xsi:type="dcterms:W3CDTF">2018-04-04T12:02:10Z</dcterms:modified>
</cp:coreProperties>
</file>