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2" r:id="rId3"/>
    <p:sldId id="259" r:id="rId4"/>
    <p:sldId id="273" r:id="rId5"/>
    <p:sldId id="257" r:id="rId6"/>
    <p:sldId id="274" r:id="rId7"/>
    <p:sldId id="266" r:id="rId8"/>
    <p:sldId id="271" r:id="rId9"/>
    <p:sldId id="270" r:id="rId10"/>
    <p:sldId id="275" r:id="rId11"/>
    <p:sldId id="276" r:id="rId12"/>
    <p:sldId id="258" r:id="rId13"/>
    <p:sldId id="260" r:id="rId14"/>
    <p:sldId id="261" r:id="rId15"/>
    <p:sldId id="262" r:id="rId16"/>
    <p:sldId id="263" r:id="rId17"/>
    <p:sldId id="264" r:id="rId18"/>
    <p:sldId id="278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15" autoAdjust="0"/>
    <p:restoredTop sz="94671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6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917F769-BA3C-47C8-A7EC-9A28606E1E18}" type="doc">
      <dgm:prSet loTypeId="urn:microsoft.com/office/officeart/2008/layout/HorizontalMultiLevelHierarchy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F7F3145-2125-4D9D-8E42-46ECED306AC4}">
      <dgm:prSet phldrT="[Текст]"/>
      <dgm:spPr/>
      <dgm:t>
        <a:bodyPr/>
        <a:lstStyle/>
        <a:p>
          <a:r>
            <a:rPr lang="ru-RU" dirty="0" smtClean="0">
              <a:latin typeface="Arial Narrow" panose="020B0606020202030204" pitchFamily="34" charset="0"/>
            </a:rPr>
            <a:t>Структура</a:t>
          </a:r>
          <a:endParaRPr lang="ru-RU" dirty="0"/>
        </a:p>
      </dgm:t>
    </dgm:pt>
    <dgm:pt modelId="{7C8A2603-EEE0-47ED-B19E-3A2A7EB8030C}" type="parTrans" cxnId="{9DB60CBB-6B0B-41A8-B001-3F4DAD23BF63}">
      <dgm:prSet/>
      <dgm:spPr/>
      <dgm:t>
        <a:bodyPr/>
        <a:lstStyle/>
        <a:p>
          <a:endParaRPr lang="ru-RU"/>
        </a:p>
      </dgm:t>
    </dgm:pt>
    <dgm:pt modelId="{7152B0FF-9F1D-48C9-8B41-5B6A1F8E1F46}" type="sibTrans" cxnId="{9DB60CBB-6B0B-41A8-B001-3F4DAD23BF63}">
      <dgm:prSet/>
      <dgm:spPr/>
      <dgm:t>
        <a:bodyPr/>
        <a:lstStyle/>
        <a:p>
          <a:endParaRPr lang="ru-RU"/>
        </a:p>
      </dgm:t>
    </dgm:pt>
    <dgm:pt modelId="{BD7E6C07-A8FD-458A-AB5B-10BB15426E45}">
      <dgm:prSet phldrT="[Текст]"/>
      <dgm:spPr/>
      <dgm:t>
        <a:bodyPr/>
        <a:lstStyle/>
        <a:p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</a:rPr>
            <a:t>Совокупность применяемых образовательных технологий</a:t>
          </a:r>
          <a:endParaRPr lang="ru-RU" dirty="0"/>
        </a:p>
      </dgm:t>
    </dgm:pt>
    <dgm:pt modelId="{828F0F38-BF9E-46BF-90E8-DC531A975512}" type="parTrans" cxnId="{6CE5857B-9CEC-4A3A-AF87-FEF54071D4E3}">
      <dgm:prSet/>
      <dgm:spPr/>
      <dgm:t>
        <a:bodyPr/>
        <a:lstStyle/>
        <a:p>
          <a:endParaRPr lang="ru-RU" dirty="0"/>
        </a:p>
      </dgm:t>
    </dgm:pt>
    <dgm:pt modelId="{725F1EBF-DCF4-431B-A5F0-CF8C74BCD61A}" type="sibTrans" cxnId="{6CE5857B-9CEC-4A3A-AF87-FEF54071D4E3}">
      <dgm:prSet/>
      <dgm:spPr/>
      <dgm:t>
        <a:bodyPr/>
        <a:lstStyle/>
        <a:p>
          <a:endParaRPr lang="ru-RU"/>
        </a:p>
      </dgm:t>
    </dgm:pt>
    <dgm:pt modelId="{BAF025B3-8485-46C7-A618-60DA777ACD34}">
      <dgm:prSet phldrT="[Текст]"/>
      <dgm:spPr/>
      <dgm:t>
        <a:bodyPr/>
        <a:lstStyle/>
        <a:p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</a:rPr>
            <a:t>Взаимодействие с внешними образовательными и социальными институтами.</a:t>
          </a:r>
          <a:endParaRPr lang="ru-RU" dirty="0"/>
        </a:p>
      </dgm:t>
    </dgm:pt>
    <dgm:pt modelId="{0DE3EDB9-52E4-47A1-BCFE-A6C44EDF81FB}" type="parTrans" cxnId="{58C3C6C5-3409-4E6A-9DB5-579805D136CE}">
      <dgm:prSet/>
      <dgm:spPr/>
      <dgm:t>
        <a:bodyPr/>
        <a:lstStyle/>
        <a:p>
          <a:endParaRPr lang="ru-RU" dirty="0"/>
        </a:p>
      </dgm:t>
    </dgm:pt>
    <dgm:pt modelId="{B71FD6DE-2F8F-4657-95A5-FFE195945987}" type="sibTrans" cxnId="{58C3C6C5-3409-4E6A-9DB5-579805D136CE}">
      <dgm:prSet/>
      <dgm:spPr/>
      <dgm:t>
        <a:bodyPr/>
        <a:lstStyle/>
        <a:p>
          <a:endParaRPr lang="ru-RU"/>
        </a:p>
      </dgm:t>
    </dgm:pt>
    <dgm:pt modelId="{B4251061-C629-420E-98C9-5737E093A116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</a:rPr>
            <a:t>Учебно-воспитательный процесс</a:t>
          </a:r>
        </a:p>
      </dgm:t>
    </dgm:pt>
    <dgm:pt modelId="{05AF82F6-1017-435E-9512-74303BC6DCCA}" type="parTrans" cxnId="{C07C5135-F5DC-4B28-B688-EF568923AF7A}">
      <dgm:prSet/>
      <dgm:spPr/>
      <dgm:t>
        <a:bodyPr/>
        <a:lstStyle/>
        <a:p>
          <a:endParaRPr lang="ru-RU" dirty="0"/>
        </a:p>
      </dgm:t>
    </dgm:pt>
    <dgm:pt modelId="{6B76FB86-F9D1-4681-B758-FBB2988B0275}" type="sibTrans" cxnId="{C07C5135-F5DC-4B28-B688-EF568923AF7A}">
      <dgm:prSet/>
      <dgm:spPr/>
      <dgm:t>
        <a:bodyPr/>
        <a:lstStyle/>
        <a:p>
          <a:endParaRPr lang="ru-RU"/>
        </a:p>
      </dgm:t>
    </dgm:pt>
    <dgm:pt modelId="{0063F86F-709C-4610-989A-9CBF6F0CB075}">
      <dgm:prSet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err="1" smtClean="0">
              <a:solidFill>
                <a:schemeClr val="tx1">
                  <a:lumMod val="95000"/>
                  <a:lumOff val="5000"/>
                </a:schemeClr>
              </a:solidFill>
            </a:rPr>
            <a:t>Внеучебная</a:t>
          </a:r>
          <a:r>
            <a:rPr lang="ru-RU" dirty="0" smtClean="0">
              <a:solidFill>
                <a:schemeClr val="tx1">
                  <a:lumMod val="95000"/>
                  <a:lumOff val="5000"/>
                </a:schemeClr>
              </a:solidFill>
            </a:rPr>
            <a:t> работа</a:t>
          </a:r>
          <a:endParaRPr lang="ru-RU" dirty="0" smtClean="0"/>
        </a:p>
        <a:p>
          <a:endParaRPr lang="ru-RU" dirty="0" smtClean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4624F091-BAE8-4BEE-BA5B-680F711E379A}" type="parTrans" cxnId="{51386D2A-6D18-4ABE-91CD-2FC166F778DA}">
      <dgm:prSet/>
      <dgm:spPr/>
      <dgm:t>
        <a:bodyPr/>
        <a:lstStyle/>
        <a:p>
          <a:endParaRPr lang="ru-RU" dirty="0"/>
        </a:p>
      </dgm:t>
    </dgm:pt>
    <dgm:pt modelId="{132CA6CA-D708-41EA-A396-4CA5F69C3FD6}" type="sibTrans" cxnId="{51386D2A-6D18-4ABE-91CD-2FC166F778DA}">
      <dgm:prSet/>
      <dgm:spPr/>
      <dgm:t>
        <a:bodyPr/>
        <a:lstStyle/>
        <a:p>
          <a:endParaRPr lang="ru-RU"/>
        </a:p>
      </dgm:t>
    </dgm:pt>
    <dgm:pt modelId="{41AC0B31-9817-40C2-8D7B-2CA0B7C3052D}">
      <dgm:prSet/>
      <dgm:spPr/>
      <dgm:t>
        <a:bodyPr/>
        <a:lstStyle/>
        <a:p>
          <a:r>
            <a:rPr lang="ru-RU" smtClean="0"/>
            <a:t>Пространственно-предметное окружение</a:t>
          </a:r>
          <a:endParaRPr lang="ru-RU" dirty="0"/>
        </a:p>
      </dgm:t>
    </dgm:pt>
    <dgm:pt modelId="{2CF63940-3388-4588-B550-C29489DE7150}" type="parTrans" cxnId="{C87D7B7C-51C4-460F-89CF-966EDFF4ED6C}">
      <dgm:prSet/>
      <dgm:spPr/>
      <dgm:t>
        <a:bodyPr/>
        <a:lstStyle/>
        <a:p>
          <a:endParaRPr lang="ru-RU"/>
        </a:p>
      </dgm:t>
    </dgm:pt>
    <dgm:pt modelId="{26F54D2A-F285-429C-B30A-64C690BACC43}" type="sibTrans" cxnId="{C87D7B7C-51C4-460F-89CF-966EDFF4ED6C}">
      <dgm:prSet/>
      <dgm:spPr/>
      <dgm:t>
        <a:bodyPr/>
        <a:lstStyle/>
        <a:p>
          <a:endParaRPr lang="ru-RU"/>
        </a:p>
      </dgm:t>
    </dgm:pt>
    <dgm:pt modelId="{8E65CCCA-9363-48AC-B2BC-F42F0B251FF3}" type="pres">
      <dgm:prSet presAssocID="{8917F769-BA3C-47C8-A7EC-9A28606E1E18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9B3AB29-6B70-42D0-8C2B-A32D2BD1FB4D}" type="pres">
      <dgm:prSet presAssocID="{0F7F3145-2125-4D9D-8E42-46ECED306AC4}" presName="root1" presStyleCnt="0"/>
      <dgm:spPr/>
    </dgm:pt>
    <dgm:pt modelId="{D30E3B7A-48AC-4F1F-8C12-A3D3B9E78F3A}" type="pres">
      <dgm:prSet presAssocID="{0F7F3145-2125-4D9D-8E42-46ECED306AC4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13EE818-BAC3-4211-BFB1-F619C0824BDB}" type="pres">
      <dgm:prSet presAssocID="{0F7F3145-2125-4D9D-8E42-46ECED306AC4}" presName="level2hierChild" presStyleCnt="0"/>
      <dgm:spPr/>
    </dgm:pt>
    <dgm:pt modelId="{934E0FCA-032A-42EC-B759-0020E0D38E04}" type="pres">
      <dgm:prSet presAssocID="{828F0F38-BF9E-46BF-90E8-DC531A975512}" presName="conn2-1" presStyleLbl="parChTrans1D2" presStyleIdx="0" presStyleCnt="5"/>
      <dgm:spPr/>
      <dgm:t>
        <a:bodyPr/>
        <a:lstStyle/>
        <a:p>
          <a:endParaRPr lang="ru-RU"/>
        </a:p>
      </dgm:t>
    </dgm:pt>
    <dgm:pt modelId="{897834B5-871C-485A-9399-3FB1D2D7585E}" type="pres">
      <dgm:prSet presAssocID="{828F0F38-BF9E-46BF-90E8-DC531A975512}" presName="connTx" presStyleLbl="parChTrans1D2" presStyleIdx="0" presStyleCnt="5"/>
      <dgm:spPr/>
      <dgm:t>
        <a:bodyPr/>
        <a:lstStyle/>
        <a:p>
          <a:endParaRPr lang="ru-RU"/>
        </a:p>
      </dgm:t>
    </dgm:pt>
    <dgm:pt modelId="{BEF0ED12-7709-4E6A-9147-BDA472AC66AA}" type="pres">
      <dgm:prSet presAssocID="{BD7E6C07-A8FD-458A-AB5B-10BB15426E45}" presName="root2" presStyleCnt="0"/>
      <dgm:spPr/>
    </dgm:pt>
    <dgm:pt modelId="{FE23E720-100D-4746-BA54-9BE02847E356}" type="pres">
      <dgm:prSet presAssocID="{BD7E6C07-A8FD-458A-AB5B-10BB15426E45}" presName="LevelTwoTextNode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33BD4DA-8C1C-44AD-9EFE-E0497CDBA6DD}" type="pres">
      <dgm:prSet presAssocID="{BD7E6C07-A8FD-458A-AB5B-10BB15426E45}" presName="level3hierChild" presStyleCnt="0"/>
      <dgm:spPr/>
    </dgm:pt>
    <dgm:pt modelId="{359663BA-21F8-4DA0-8DF9-95F08EA53DF9}" type="pres">
      <dgm:prSet presAssocID="{05AF82F6-1017-435E-9512-74303BC6DCCA}" presName="conn2-1" presStyleLbl="parChTrans1D2" presStyleIdx="1" presStyleCnt="5"/>
      <dgm:spPr/>
      <dgm:t>
        <a:bodyPr/>
        <a:lstStyle/>
        <a:p>
          <a:endParaRPr lang="ru-RU"/>
        </a:p>
      </dgm:t>
    </dgm:pt>
    <dgm:pt modelId="{33FD1625-A58D-4DDD-8855-164FBC027FF4}" type="pres">
      <dgm:prSet presAssocID="{05AF82F6-1017-435E-9512-74303BC6DCCA}" presName="connTx" presStyleLbl="parChTrans1D2" presStyleIdx="1" presStyleCnt="5"/>
      <dgm:spPr/>
      <dgm:t>
        <a:bodyPr/>
        <a:lstStyle/>
        <a:p>
          <a:endParaRPr lang="ru-RU"/>
        </a:p>
      </dgm:t>
    </dgm:pt>
    <dgm:pt modelId="{AA7B95BD-3E1C-473E-8E71-91211BE78E37}" type="pres">
      <dgm:prSet presAssocID="{B4251061-C629-420E-98C9-5737E093A116}" presName="root2" presStyleCnt="0"/>
      <dgm:spPr/>
    </dgm:pt>
    <dgm:pt modelId="{F154AC21-DA78-4947-A01C-1D6902C89400}" type="pres">
      <dgm:prSet presAssocID="{B4251061-C629-420E-98C9-5737E093A116}" presName="LevelTwoTextNode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1FF08FD-76C0-4DF6-9989-3B272F5BE6A6}" type="pres">
      <dgm:prSet presAssocID="{B4251061-C629-420E-98C9-5737E093A116}" presName="level3hierChild" presStyleCnt="0"/>
      <dgm:spPr/>
    </dgm:pt>
    <dgm:pt modelId="{13A04E8F-77B3-456D-9B57-A4A977B2BDCF}" type="pres">
      <dgm:prSet presAssocID="{4624F091-BAE8-4BEE-BA5B-680F711E379A}" presName="conn2-1" presStyleLbl="parChTrans1D2" presStyleIdx="2" presStyleCnt="5"/>
      <dgm:spPr/>
      <dgm:t>
        <a:bodyPr/>
        <a:lstStyle/>
        <a:p>
          <a:endParaRPr lang="ru-RU"/>
        </a:p>
      </dgm:t>
    </dgm:pt>
    <dgm:pt modelId="{307A4C0F-C250-44EE-A36F-919DED1827A8}" type="pres">
      <dgm:prSet presAssocID="{4624F091-BAE8-4BEE-BA5B-680F711E379A}" presName="connTx" presStyleLbl="parChTrans1D2" presStyleIdx="2" presStyleCnt="5"/>
      <dgm:spPr/>
      <dgm:t>
        <a:bodyPr/>
        <a:lstStyle/>
        <a:p>
          <a:endParaRPr lang="ru-RU"/>
        </a:p>
      </dgm:t>
    </dgm:pt>
    <dgm:pt modelId="{C33840FD-34C3-407B-BB4E-ADE143C2EA49}" type="pres">
      <dgm:prSet presAssocID="{0063F86F-709C-4610-989A-9CBF6F0CB075}" presName="root2" presStyleCnt="0"/>
      <dgm:spPr/>
    </dgm:pt>
    <dgm:pt modelId="{74E36C6F-1611-471A-AEB1-2CF321CDFF9B}" type="pres">
      <dgm:prSet presAssocID="{0063F86F-709C-4610-989A-9CBF6F0CB075}" presName="LevelTwoTextNode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496351B-9042-48D6-BD29-8A30BD4BC28B}" type="pres">
      <dgm:prSet presAssocID="{0063F86F-709C-4610-989A-9CBF6F0CB075}" presName="level3hierChild" presStyleCnt="0"/>
      <dgm:spPr/>
    </dgm:pt>
    <dgm:pt modelId="{E3C4C71D-5D22-4B0A-8596-C8A13D9880A6}" type="pres">
      <dgm:prSet presAssocID="{2CF63940-3388-4588-B550-C29489DE7150}" presName="conn2-1" presStyleLbl="parChTrans1D2" presStyleIdx="3" presStyleCnt="5"/>
      <dgm:spPr/>
      <dgm:t>
        <a:bodyPr/>
        <a:lstStyle/>
        <a:p>
          <a:endParaRPr lang="ru-RU"/>
        </a:p>
      </dgm:t>
    </dgm:pt>
    <dgm:pt modelId="{EFB3B67B-935E-468C-BD7A-B013CEFBC776}" type="pres">
      <dgm:prSet presAssocID="{2CF63940-3388-4588-B550-C29489DE7150}" presName="connTx" presStyleLbl="parChTrans1D2" presStyleIdx="3" presStyleCnt="5"/>
      <dgm:spPr/>
      <dgm:t>
        <a:bodyPr/>
        <a:lstStyle/>
        <a:p>
          <a:endParaRPr lang="ru-RU"/>
        </a:p>
      </dgm:t>
    </dgm:pt>
    <dgm:pt modelId="{463C0962-C166-47E6-BF40-FE93B55346D9}" type="pres">
      <dgm:prSet presAssocID="{41AC0B31-9817-40C2-8D7B-2CA0B7C3052D}" presName="root2" presStyleCnt="0"/>
      <dgm:spPr/>
    </dgm:pt>
    <dgm:pt modelId="{85D281CD-472B-40A0-A085-56109553AFDF}" type="pres">
      <dgm:prSet presAssocID="{41AC0B31-9817-40C2-8D7B-2CA0B7C3052D}" presName="LevelTwoTextNode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7157C16-F083-4CA1-AF4F-CB6C0A029BE7}" type="pres">
      <dgm:prSet presAssocID="{41AC0B31-9817-40C2-8D7B-2CA0B7C3052D}" presName="level3hierChild" presStyleCnt="0"/>
      <dgm:spPr/>
    </dgm:pt>
    <dgm:pt modelId="{5823DEFE-4462-426A-870E-072841943F14}" type="pres">
      <dgm:prSet presAssocID="{0DE3EDB9-52E4-47A1-BCFE-A6C44EDF81FB}" presName="conn2-1" presStyleLbl="parChTrans1D2" presStyleIdx="4" presStyleCnt="5"/>
      <dgm:spPr/>
      <dgm:t>
        <a:bodyPr/>
        <a:lstStyle/>
        <a:p>
          <a:endParaRPr lang="ru-RU"/>
        </a:p>
      </dgm:t>
    </dgm:pt>
    <dgm:pt modelId="{70102D52-013A-4409-A117-E84F2ACCF3FE}" type="pres">
      <dgm:prSet presAssocID="{0DE3EDB9-52E4-47A1-BCFE-A6C44EDF81FB}" presName="connTx" presStyleLbl="parChTrans1D2" presStyleIdx="4" presStyleCnt="5"/>
      <dgm:spPr/>
      <dgm:t>
        <a:bodyPr/>
        <a:lstStyle/>
        <a:p>
          <a:endParaRPr lang="ru-RU"/>
        </a:p>
      </dgm:t>
    </dgm:pt>
    <dgm:pt modelId="{098CC523-1C39-44AC-A142-E62B025C2524}" type="pres">
      <dgm:prSet presAssocID="{BAF025B3-8485-46C7-A618-60DA777ACD34}" presName="root2" presStyleCnt="0"/>
      <dgm:spPr/>
    </dgm:pt>
    <dgm:pt modelId="{42E5012C-25BB-43E2-8632-C110507E67CA}" type="pres">
      <dgm:prSet presAssocID="{BAF025B3-8485-46C7-A618-60DA777ACD34}" presName="LevelTwoTextNode" presStyleLbl="node2" presStyleIdx="4" presStyleCnt="5" custLinFactNeighborX="-294" custLinFactNeighborY="1434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5A8BFC7-9662-46BE-8551-D6BE44F9BD09}" type="pres">
      <dgm:prSet presAssocID="{BAF025B3-8485-46C7-A618-60DA777ACD34}" presName="level3hierChild" presStyleCnt="0"/>
      <dgm:spPr/>
    </dgm:pt>
  </dgm:ptLst>
  <dgm:cxnLst>
    <dgm:cxn modelId="{7F8636CD-B3D6-454E-AF44-89D91B8DF7E4}" type="presOf" srcId="{8917F769-BA3C-47C8-A7EC-9A28606E1E18}" destId="{8E65CCCA-9363-48AC-B2BC-F42F0B251FF3}" srcOrd="0" destOrd="0" presId="urn:microsoft.com/office/officeart/2008/layout/HorizontalMultiLevelHierarchy"/>
    <dgm:cxn modelId="{51386D2A-6D18-4ABE-91CD-2FC166F778DA}" srcId="{0F7F3145-2125-4D9D-8E42-46ECED306AC4}" destId="{0063F86F-709C-4610-989A-9CBF6F0CB075}" srcOrd="2" destOrd="0" parTransId="{4624F091-BAE8-4BEE-BA5B-680F711E379A}" sibTransId="{132CA6CA-D708-41EA-A396-4CA5F69C3FD6}"/>
    <dgm:cxn modelId="{6CE5857B-9CEC-4A3A-AF87-FEF54071D4E3}" srcId="{0F7F3145-2125-4D9D-8E42-46ECED306AC4}" destId="{BD7E6C07-A8FD-458A-AB5B-10BB15426E45}" srcOrd="0" destOrd="0" parTransId="{828F0F38-BF9E-46BF-90E8-DC531A975512}" sibTransId="{725F1EBF-DCF4-431B-A5F0-CF8C74BCD61A}"/>
    <dgm:cxn modelId="{1FBE5490-415C-46A8-88B8-433D2113B0CA}" type="presOf" srcId="{41AC0B31-9817-40C2-8D7B-2CA0B7C3052D}" destId="{85D281CD-472B-40A0-A085-56109553AFDF}" srcOrd="0" destOrd="0" presId="urn:microsoft.com/office/officeart/2008/layout/HorizontalMultiLevelHierarchy"/>
    <dgm:cxn modelId="{DE7BC447-3966-4C72-9C1C-2E3B3D0DE04A}" type="presOf" srcId="{4624F091-BAE8-4BEE-BA5B-680F711E379A}" destId="{307A4C0F-C250-44EE-A36F-919DED1827A8}" srcOrd="1" destOrd="0" presId="urn:microsoft.com/office/officeart/2008/layout/HorizontalMultiLevelHierarchy"/>
    <dgm:cxn modelId="{4663E131-CFD3-413F-8C2B-C332A974733B}" type="presOf" srcId="{828F0F38-BF9E-46BF-90E8-DC531A975512}" destId="{897834B5-871C-485A-9399-3FB1D2D7585E}" srcOrd="1" destOrd="0" presId="urn:microsoft.com/office/officeart/2008/layout/HorizontalMultiLevelHierarchy"/>
    <dgm:cxn modelId="{9D670D83-8F20-461F-A53A-8DFD97AB8141}" type="presOf" srcId="{B4251061-C629-420E-98C9-5737E093A116}" destId="{F154AC21-DA78-4947-A01C-1D6902C89400}" srcOrd="0" destOrd="0" presId="urn:microsoft.com/office/officeart/2008/layout/HorizontalMultiLevelHierarchy"/>
    <dgm:cxn modelId="{B165F7CD-E6E3-486B-95C3-23AD789EA779}" type="presOf" srcId="{0F7F3145-2125-4D9D-8E42-46ECED306AC4}" destId="{D30E3B7A-48AC-4F1F-8C12-A3D3B9E78F3A}" srcOrd="0" destOrd="0" presId="urn:microsoft.com/office/officeart/2008/layout/HorizontalMultiLevelHierarchy"/>
    <dgm:cxn modelId="{B1B06CD1-E4F1-4AB7-A3AF-E3C87893D158}" type="presOf" srcId="{05AF82F6-1017-435E-9512-74303BC6DCCA}" destId="{359663BA-21F8-4DA0-8DF9-95F08EA53DF9}" srcOrd="0" destOrd="0" presId="urn:microsoft.com/office/officeart/2008/layout/HorizontalMultiLevelHierarchy"/>
    <dgm:cxn modelId="{383BCD8E-5DCD-493A-8899-1EA123A7D6C7}" type="presOf" srcId="{828F0F38-BF9E-46BF-90E8-DC531A975512}" destId="{934E0FCA-032A-42EC-B759-0020E0D38E04}" srcOrd="0" destOrd="0" presId="urn:microsoft.com/office/officeart/2008/layout/HorizontalMultiLevelHierarchy"/>
    <dgm:cxn modelId="{4F90574F-D135-4203-B8E9-661C2C864270}" type="presOf" srcId="{BD7E6C07-A8FD-458A-AB5B-10BB15426E45}" destId="{FE23E720-100D-4746-BA54-9BE02847E356}" srcOrd="0" destOrd="0" presId="urn:microsoft.com/office/officeart/2008/layout/HorizontalMultiLevelHierarchy"/>
    <dgm:cxn modelId="{1CE4F0FD-E027-40D1-A749-2DF23C1F3442}" type="presOf" srcId="{0DE3EDB9-52E4-47A1-BCFE-A6C44EDF81FB}" destId="{5823DEFE-4462-426A-870E-072841943F14}" srcOrd="0" destOrd="0" presId="urn:microsoft.com/office/officeart/2008/layout/HorizontalMultiLevelHierarchy"/>
    <dgm:cxn modelId="{C7FFD439-0FA8-46D6-BBF1-C62E057E3160}" type="presOf" srcId="{0063F86F-709C-4610-989A-9CBF6F0CB075}" destId="{74E36C6F-1611-471A-AEB1-2CF321CDFF9B}" srcOrd="0" destOrd="0" presId="urn:microsoft.com/office/officeart/2008/layout/HorizontalMultiLevelHierarchy"/>
    <dgm:cxn modelId="{57159564-F49B-4BF0-B20C-310F52474AF4}" type="presOf" srcId="{05AF82F6-1017-435E-9512-74303BC6DCCA}" destId="{33FD1625-A58D-4DDD-8855-164FBC027FF4}" srcOrd="1" destOrd="0" presId="urn:microsoft.com/office/officeart/2008/layout/HorizontalMultiLevelHierarchy"/>
    <dgm:cxn modelId="{F2A7DBE6-D23E-4BA5-84CB-BAE72EB07F8C}" type="presOf" srcId="{2CF63940-3388-4588-B550-C29489DE7150}" destId="{E3C4C71D-5D22-4B0A-8596-C8A13D9880A6}" srcOrd="0" destOrd="0" presId="urn:microsoft.com/office/officeart/2008/layout/HorizontalMultiLevelHierarchy"/>
    <dgm:cxn modelId="{C0C890E1-B95B-4FBA-AD56-34A865881F0D}" type="presOf" srcId="{0DE3EDB9-52E4-47A1-BCFE-A6C44EDF81FB}" destId="{70102D52-013A-4409-A117-E84F2ACCF3FE}" srcOrd="1" destOrd="0" presId="urn:microsoft.com/office/officeart/2008/layout/HorizontalMultiLevelHierarchy"/>
    <dgm:cxn modelId="{6B74A686-13A8-4D19-A0FE-7D051C55AB44}" type="presOf" srcId="{2CF63940-3388-4588-B550-C29489DE7150}" destId="{EFB3B67B-935E-468C-BD7A-B013CEFBC776}" srcOrd="1" destOrd="0" presId="urn:microsoft.com/office/officeart/2008/layout/HorizontalMultiLevelHierarchy"/>
    <dgm:cxn modelId="{58C3C6C5-3409-4E6A-9DB5-579805D136CE}" srcId="{0F7F3145-2125-4D9D-8E42-46ECED306AC4}" destId="{BAF025B3-8485-46C7-A618-60DA777ACD34}" srcOrd="4" destOrd="0" parTransId="{0DE3EDB9-52E4-47A1-BCFE-A6C44EDF81FB}" sibTransId="{B71FD6DE-2F8F-4657-95A5-FFE195945987}"/>
    <dgm:cxn modelId="{EF420156-5361-4415-8CF7-14ACC19AC86E}" type="presOf" srcId="{BAF025B3-8485-46C7-A618-60DA777ACD34}" destId="{42E5012C-25BB-43E2-8632-C110507E67CA}" srcOrd="0" destOrd="0" presId="urn:microsoft.com/office/officeart/2008/layout/HorizontalMultiLevelHierarchy"/>
    <dgm:cxn modelId="{9DB60CBB-6B0B-41A8-B001-3F4DAD23BF63}" srcId="{8917F769-BA3C-47C8-A7EC-9A28606E1E18}" destId="{0F7F3145-2125-4D9D-8E42-46ECED306AC4}" srcOrd="0" destOrd="0" parTransId="{7C8A2603-EEE0-47ED-B19E-3A2A7EB8030C}" sibTransId="{7152B0FF-9F1D-48C9-8B41-5B6A1F8E1F46}"/>
    <dgm:cxn modelId="{C07C5135-F5DC-4B28-B688-EF568923AF7A}" srcId="{0F7F3145-2125-4D9D-8E42-46ECED306AC4}" destId="{B4251061-C629-420E-98C9-5737E093A116}" srcOrd="1" destOrd="0" parTransId="{05AF82F6-1017-435E-9512-74303BC6DCCA}" sibTransId="{6B76FB86-F9D1-4681-B758-FBB2988B0275}"/>
    <dgm:cxn modelId="{C87D7B7C-51C4-460F-89CF-966EDFF4ED6C}" srcId="{0F7F3145-2125-4D9D-8E42-46ECED306AC4}" destId="{41AC0B31-9817-40C2-8D7B-2CA0B7C3052D}" srcOrd="3" destOrd="0" parTransId="{2CF63940-3388-4588-B550-C29489DE7150}" sibTransId="{26F54D2A-F285-429C-B30A-64C690BACC43}"/>
    <dgm:cxn modelId="{C0645181-D289-4B73-8B01-A3D2E542B101}" type="presOf" srcId="{4624F091-BAE8-4BEE-BA5B-680F711E379A}" destId="{13A04E8F-77B3-456D-9B57-A4A977B2BDCF}" srcOrd="0" destOrd="0" presId="urn:microsoft.com/office/officeart/2008/layout/HorizontalMultiLevelHierarchy"/>
    <dgm:cxn modelId="{D6C3F39B-044E-4C34-9A3C-505917B28593}" type="presParOf" srcId="{8E65CCCA-9363-48AC-B2BC-F42F0B251FF3}" destId="{89B3AB29-6B70-42D0-8C2B-A32D2BD1FB4D}" srcOrd="0" destOrd="0" presId="urn:microsoft.com/office/officeart/2008/layout/HorizontalMultiLevelHierarchy"/>
    <dgm:cxn modelId="{D2D18E39-598C-4633-9E00-828F03A2713B}" type="presParOf" srcId="{89B3AB29-6B70-42D0-8C2B-A32D2BD1FB4D}" destId="{D30E3B7A-48AC-4F1F-8C12-A3D3B9E78F3A}" srcOrd="0" destOrd="0" presId="urn:microsoft.com/office/officeart/2008/layout/HorizontalMultiLevelHierarchy"/>
    <dgm:cxn modelId="{2CABCA79-4B86-4675-B018-1FCAECEE4D6A}" type="presParOf" srcId="{89B3AB29-6B70-42D0-8C2B-A32D2BD1FB4D}" destId="{D13EE818-BAC3-4211-BFB1-F619C0824BDB}" srcOrd="1" destOrd="0" presId="urn:microsoft.com/office/officeart/2008/layout/HorizontalMultiLevelHierarchy"/>
    <dgm:cxn modelId="{8D1808D2-A212-46FC-97B5-1910768FBD9D}" type="presParOf" srcId="{D13EE818-BAC3-4211-BFB1-F619C0824BDB}" destId="{934E0FCA-032A-42EC-B759-0020E0D38E04}" srcOrd="0" destOrd="0" presId="urn:microsoft.com/office/officeart/2008/layout/HorizontalMultiLevelHierarchy"/>
    <dgm:cxn modelId="{57805FEC-8794-401E-9154-8BADAD7EC865}" type="presParOf" srcId="{934E0FCA-032A-42EC-B759-0020E0D38E04}" destId="{897834B5-871C-485A-9399-3FB1D2D7585E}" srcOrd="0" destOrd="0" presId="urn:microsoft.com/office/officeart/2008/layout/HorizontalMultiLevelHierarchy"/>
    <dgm:cxn modelId="{964B1811-4A24-4424-801A-961D84297EF9}" type="presParOf" srcId="{D13EE818-BAC3-4211-BFB1-F619C0824BDB}" destId="{BEF0ED12-7709-4E6A-9147-BDA472AC66AA}" srcOrd="1" destOrd="0" presId="urn:microsoft.com/office/officeart/2008/layout/HorizontalMultiLevelHierarchy"/>
    <dgm:cxn modelId="{1BF638C0-8611-4F20-8A38-EDDCD633ABC3}" type="presParOf" srcId="{BEF0ED12-7709-4E6A-9147-BDA472AC66AA}" destId="{FE23E720-100D-4746-BA54-9BE02847E356}" srcOrd="0" destOrd="0" presId="urn:microsoft.com/office/officeart/2008/layout/HorizontalMultiLevelHierarchy"/>
    <dgm:cxn modelId="{E173979A-A119-41B9-BE87-F12202076B8F}" type="presParOf" srcId="{BEF0ED12-7709-4E6A-9147-BDA472AC66AA}" destId="{733BD4DA-8C1C-44AD-9EFE-E0497CDBA6DD}" srcOrd="1" destOrd="0" presId="urn:microsoft.com/office/officeart/2008/layout/HorizontalMultiLevelHierarchy"/>
    <dgm:cxn modelId="{70055CC4-9B28-4B9A-AF02-0E3A6FB423DE}" type="presParOf" srcId="{D13EE818-BAC3-4211-BFB1-F619C0824BDB}" destId="{359663BA-21F8-4DA0-8DF9-95F08EA53DF9}" srcOrd="2" destOrd="0" presId="urn:microsoft.com/office/officeart/2008/layout/HorizontalMultiLevelHierarchy"/>
    <dgm:cxn modelId="{8BEC3F60-0153-4D6E-B37C-D6B53F8D39C8}" type="presParOf" srcId="{359663BA-21F8-4DA0-8DF9-95F08EA53DF9}" destId="{33FD1625-A58D-4DDD-8855-164FBC027FF4}" srcOrd="0" destOrd="0" presId="urn:microsoft.com/office/officeart/2008/layout/HorizontalMultiLevelHierarchy"/>
    <dgm:cxn modelId="{C326FD7A-B91A-421D-BC12-EB660D14162E}" type="presParOf" srcId="{D13EE818-BAC3-4211-BFB1-F619C0824BDB}" destId="{AA7B95BD-3E1C-473E-8E71-91211BE78E37}" srcOrd="3" destOrd="0" presId="urn:microsoft.com/office/officeart/2008/layout/HorizontalMultiLevelHierarchy"/>
    <dgm:cxn modelId="{5AC8689E-DE53-4314-87E2-074B77A9F796}" type="presParOf" srcId="{AA7B95BD-3E1C-473E-8E71-91211BE78E37}" destId="{F154AC21-DA78-4947-A01C-1D6902C89400}" srcOrd="0" destOrd="0" presId="urn:microsoft.com/office/officeart/2008/layout/HorizontalMultiLevelHierarchy"/>
    <dgm:cxn modelId="{3BBC8E7D-B6D4-4858-BAB2-5BD47D95C59E}" type="presParOf" srcId="{AA7B95BD-3E1C-473E-8E71-91211BE78E37}" destId="{A1FF08FD-76C0-4DF6-9989-3B272F5BE6A6}" srcOrd="1" destOrd="0" presId="urn:microsoft.com/office/officeart/2008/layout/HorizontalMultiLevelHierarchy"/>
    <dgm:cxn modelId="{80587832-E7E6-462B-A5CC-335409C099ED}" type="presParOf" srcId="{D13EE818-BAC3-4211-BFB1-F619C0824BDB}" destId="{13A04E8F-77B3-456D-9B57-A4A977B2BDCF}" srcOrd="4" destOrd="0" presId="urn:microsoft.com/office/officeart/2008/layout/HorizontalMultiLevelHierarchy"/>
    <dgm:cxn modelId="{BD3DB963-269A-47E5-B958-F2821FB2CEA8}" type="presParOf" srcId="{13A04E8F-77B3-456D-9B57-A4A977B2BDCF}" destId="{307A4C0F-C250-44EE-A36F-919DED1827A8}" srcOrd="0" destOrd="0" presId="urn:microsoft.com/office/officeart/2008/layout/HorizontalMultiLevelHierarchy"/>
    <dgm:cxn modelId="{6B8DFBFF-35CB-457A-8641-AB980375D544}" type="presParOf" srcId="{D13EE818-BAC3-4211-BFB1-F619C0824BDB}" destId="{C33840FD-34C3-407B-BB4E-ADE143C2EA49}" srcOrd="5" destOrd="0" presId="urn:microsoft.com/office/officeart/2008/layout/HorizontalMultiLevelHierarchy"/>
    <dgm:cxn modelId="{75DBDD20-0AD5-4535-866C-E9AC30F9C877}" type="presParOf" srcId="{C33840FD-34C3-407B-BB4E-ADE143C2EA49}" destId="{74E36C6F-1611-471A-AEB1-2CF321CDFF9B}" srcOrd="0" destOrd="0" presId="urn:microsoft.com/office/officeart/2008/layout/HorizontalMultiLevelHierarchy"/>
    <dgm:cxn modelId="{6E32A211-755A-42E9-9B11-E69DB73D3A25}" type="presParOf" srcId="{C33840FD-34C3-407B-BB4E-ADE143C2EA49}" destId="{B496351B-9042-48D6-BD29-8A30BD4BC28B}" srcOrd="1" destOrd="0" presId="urn:microsoft.com/office/officeart/2008/layout/HorizontalMultiLevelHierarchy"/>
    <dgm:cxn modelId="{BD61C962-5016-461C-B875-72E22FE0A9E7}" type="presParOf" srcId="{D13EE818-BAC3-4211-BFB1-F619C0824BDB}" destId="{E3C4C71D-5D22-4B0A-8596-C8A13D9880A6}" srcOrd="6" destOrd="0" presId="urn:microsoft.com/office/officeart/2008/layout/HorizontalMultiLevelHierarchy"/>
    <dgm:cxn modelId="{2CC9B0DB-7283-4143-B853-0DD06EA810EB}" type="presParOf" srcId="{E3C4C71D-5D22-4B0A-8596-C8A13D9880A6}" destId="{EFB3B67B-935E-468C-BD7A-B013CEFBC776}" srcOrd="0" destOrd="0" presId="urn:microsoft.com/office/officeart/2008/layout/HorizontalMultiLevelHierarchy"/>
    <dgm:cxn modelId="{1AAB7708-55ED-41A1-8809-566A79BB1E73}" type="presParOf" srcId="{D13EE818-BAC3-4211-BFB1-F619C0824BDB}" destId="{463C0962-C166-47E6-BF40-FE93B55346D9}" srcOrd="7" destOrd="0" presId="urn:microsoft.com/office/officeart/2008/layout/HorizontalMultiLevelHierarchy"/>
    <dgm:cxn modelId="{66D6B205-62CF-4AC3-8CF2-CB0FEADE0C81}" type="presParOf" srcId="{463C0962-C166-47E6-BF40-FE93B55346D9}" destId="{85D281CD-472B-40A0-A085-56109553AFDF}" srcOrd="0" destOrd="0" presId="urn:microsoft.com/office/officeart/2008/layout/HorizontalMultiLevelHierarchy"/>
    <dgm:cxn modelId="{EEC863CC-1056-49FF-9369-DA84C637BBA9}" type="presParOf" srcId="{463C0962-C166-47E6-BF40-FE93B55346D9}" destId="{77157C16-F083-4CA1-AF4F-CB6C0A029BE7}" srcOrd="1" destOrd="0" presId="urn:microsoft.com/office/officeart/2008/layout/HorizontalMultiLevelHierarchy"/>
    <dgm:cxn modelId="{53C7E872-AE1F-4064-9B0F-7FB71A931254}" type="presParOf" srcId="{D13EE818-BAC3-4211-BFB1-F619C0824BDB}" destId="{5823DEFE-4462-426A-870E-072841943F14}" srcOrd="8" destOrd="0" presId="urn:microsoft.com/office/officeart/2008/layout/HorizontalMultiLevelHierarchy"/>
    <dgm:cxn modelId="{D337F122-762C-474E-8E6C-A4009B41D75B}" type="presParOf" srcId="{5823DEFE-4462-426A-870E-072841943F14}" destId="{70102D52-013A-4409-A117-E84F2ACCF3FE}" srcOrd="0" destOrd="0" presId="urn:microsoft.com/office/officeart/2008/layout/HorizontalMultiLevelHierarchy"/>
    <dgm:cxn modelId="{6A5320E1-1172-4656-AEBE-F8E818B6F957}" type="presParOf" srcId="{D13EE818-BAC3-4211-BFB1-F619C0824BDB}" destId="{098CC523-1C39-44AC-A142-E62B025C2524}" srcOrd="9" destOrd="0" presId="urn:microsoft.com/office/officeart/2008/layout/HorizontalMultiLevelHierarchy"/>
    <dgm:cxn modelId="{822DF8AC-53DE-4750-8CBA-122C2689AC31}" type="presParOf" srcId="{098CC523-1C39-44AC-A142-E62B025C2524}" destId="{42E5012C-25BB-43E2-8632-C110507E67CA}" srcOrd="0" destOrd="0" presId="urn:microsoft.com/office/officeart/2008/layout/HorizontalMultiLevelHierarchy"/>
    <dgm:cxn modelId="{10075F8E-2C02-4DA3-9D52-2885FD112EF0}" type="presParOf" srcId="{098CC523-1C39-44AC-A142-E62B025C2524}" destId="{F5A8BFC7-9662-46BE-8551-D6BE44F9BD09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1433EE1-1678-4817-A462-F6D5102B3435}" type="doc">
      <dgm:prSet loTypeId="urn:microsoft.com/office/officeart/2005/8/layout/architecture+Icon" loCatId="list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lang="ru-RU"/>
        </a:p>
      </dgm:t>
    </dgm:pt>
    <dgm:pt modelId="{D4AB2300-CA90-4F8C-8355-FB39A7235FB6}">
      <dgm:prSet phldrT="[Текст]"/>
      <dgm:spPr/>
      <dgm:t>
        <a:bodyPr/>
        <a:lstStyle/>
        <a:p>
          <a:r>
            <a:rPr lang="ru-RU" dirty="0" smtClean="0"/>
            <a:t>Пространственно-предметное окружение</a:t>
          </a:r>
          <a:endParaRPr lang="ru-RU" dirty="0"/>
        </a:p>
      </dgm:t>
    </dgm:pt>
    <dgm:pt modelId="{761EEB40-5356-4B48-8E43-EAB4091892E7}" type="parTrans" cxnId="{0F1E7C6C-937C-4599-8218-3151414209C8}">
      <dgm:prSet/>
      <dgm:spPr/>
      <dgm:t>
        <a:bodyPr/>
        <a:lstStyle/>
        <a:p>
          <a:endParaRPr lang="ru-RU"/>
        </a:p>
      </dgm:t>
    </dgm:pt>
    <dgm:pt modelId="{A4F0EE0A-6D6C-4E3E-AF13-83B10C03289A}" type="sibTrans" cxnId="{0F1E7C6C-937C-4599-8218-3151414209C8}">
      <dgm:prSet/>
      <dgm:spPr/>
      <dgm:t>
        <a:bodyPr/>
        <a:lstStyle/>
        <a:p>
          <a:endParaRPr lang="ru-RU"/>
        </a:p>
      </dgm:t>
    </dgm:pt>
    <dgm:pt modelId="{BEF7D5A9-2C47-4D2E-9A6C-9CDFA091B530}">
      <dgm:prSet phldrT="[Текст]"/>
      <dgm:spPr/>
      <dgm:t>
        <a:bodyPr/>
        <a:lstStyle/>
        <a:p>
          <a:r>
            <a:rPr lang="ru-RU" dirty="0" smtClean="0"/>
            <a:t>Социокультурная обстановка</a:t>
          </a:r>
          <a:endParaRPr lang="ru-RU" dirty="0"/>
        </a:p>
      </dgm:t>
    </dgm:pt>
    <dgm:pt modelId="{F1DE0C4C-D831-462F-9209-B9D713C6DEF2}" type="parTrans" cxnId="{2FA43370-2A01-4827-9D4E-A473BCDD2EE2}">
      <dgm:prSet/>
      <dgm:spPr/>
      <dgm:t>
        <a:bodyPr/>
        <a:lstStyle/>
        <a:p>
          <a:endParaRPr lang="ru-RU"/>
        </a:p>
      </dgm:t>
    </dgm:pt>
    <dgm:pt modelId="{D5DA7232-3059-4A8A-80D8-01B61FA2CA31}" type="sibTrans" cxnId="{2FA43370-2A01-4827-9D4E-A473BCDD2EE2}">
      <dgm:prSet/>
      <dgm:spPr/>
      <dgm:t>
        <a:bodyPr/>
        <a:lstStyle/>
        <a:p>
          <a:endParaRPr lang="ru-RU"/>
        </a:p>
      </dgm:t>
    </dgm:pt>
    <dgm:pt modelId="{7BB14D74-D96B-4632-BE2F-2165BADB22A5}">
      <dgm:prSet phldrT="[Текст]"/>
      <dgm:spPr/>
      <dgm:t>
        <a:bodyPr/>
        <a:lstStyle/>
        <a:p>
          <a:r>
            <a:rPr lang="ru-RU" dirty="0" err="1" smtClean="0"/>
            <a:t>Психодидактический</a:t>
          </a:r>
          <a:r>
            <a:rPr lang="ru-RU" dirty="0" smtClean="0"/>
            <a:t> компонент</a:t>
          </a:r>
          <a:endParaRPr lang="ru-RU" dirty="0"/>
        </a:p>
      </dgm:t>
    </dgm:pt>
    <dgm:pt modelId="{F7C01ADC-40DE-44B2-805A-A3A4C5BEF371}" type="parTrans" cxnId="{057D438B-F4D0-42D9-A2D0-7DA1998C401A}">
      <dgm:prSet/>
      <dgm:spPr/>
      <dgm:t>
        <a:bodyPr/>
        <a:lstStyle/>
        <a:p>
          <a:endParaRPr lang="ru-RU"/>
        </a:p>
      </dgm:t>
    </dgm:pt>
    <dgm:pt modelId="{5F82C411-FFCE-4E0B-8BE2-94AE8C1E04DE}" type="sibTrans" cxnId="{057D438B-F4D0-42D9-A2D0-7DA1998C401A}">
      <dgm:prSet/>
      <dgm:spPr/>
      <dgm:t>
        <a:bodyPr/>
        <a:lstStyle/>
        <a:p>
          <a:endParaRPr lang="ru-RU"/>
        </a:p>
      </dgm:t>
    </dgm:pt>
    <dgm:pt modelId="{A0B8B954-CBBD-4DD2-AB58-F22F884DC23C}" type="pres">
      <dgm:prSet presAssocID="{E1433EE1-1678-4817-A462-F6D5102B3435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7C21F42-90FB-4D11-A036-3461D49FB9F4}" type="pres">
      <dgm:prSet presAssocID="{D4AB2300-CA90-4F8C-8355-FB39A7235FB6}" presName="vertOne" presStyleCnt="0"/>
      <dgm:spPr/>
    </dgm:pt>
    <dgm:pt modelId="{B7711F3F-8672-4F4F-A35A-9E0C0436BAED}" type="pres">
      <dgm:prSet presAssocID="{D4AB2300-CA90-4F8C-8355-FB39A7235FB6}" presName="txOne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02038D-9800-48CA-A3F5-9A769D63AFEA}" type="pres">
      <dgm:prSet presAssocID="{D4AB2300-CA90-4F8C-8355-FB39A7235FB6}" presName="horzOne" presStyleCnt="0"/>
      <dgm:spPr/>
    </dgm:pt>
    <dgm:pt modelId="{64F4E87A-E7A4-41AE-B7F1-D66FE739A24B}" type="pres">
      <dgm:prSet presAssocID="{A4F0EE0A-6D6C-4E3E-AF13-83B10C03289A}" presName="sibSpaceOne" presStyleCnt="0"/>
      <dgm:spPr/>
    </dgm:pt>
    <dgm:pt modelId="{FD7A0308-0098-40BD-8106-D8360BAC27DB}" type="pres">
      <dgm:prSet presAssocID="{BEF7D5A9-2C47-4D2E-9A6C-9CDFA091B530}" presName="vertOne" presStyleCnt="0"/>
      <dgm:spPr/>
    </dgm:pt>
    <dgm:pt modelId="{DDF084A5-9BA4-45EC-A65A-440B3EE1DB0D}" type="pres">
      <dgm:prSet presAssocID="{BEF7D5A9-2C47-4D2E-9A6C-9CDFA091B530}" presName="txOne" presStyleLbl="node0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0A3EDE-A8EC-4F47-9BF1-5266BDD42A7C}" type="pres">
      <dgm:prSet presAssocID="{BEF7D5A9-2C47-4D2E-9A6C-9CDFA091B530}" presName="horzOne" presStyleCnt="0"/>
      <dgm:spPr/>
    </dgm:pt>
    <dgm:pt modelId="{8F6FD314-7326-4F8B-A46F-4F837B63C02A}" type="pres">
      <dgm:prSet presAssocID="{D5DA7232-3059-4A8A-80D8-01B61FA2CA31}" presName="sibSpaceOne" presStyleCnt="0"/>
      <dgm:spPr/>
    </dgm:pt>
    <dgm:pt modelId="{71B92F92-7E65-422D-B1B4-EF48AAF8E343}" type="pres">
      <dgm:prSet presAssocID="{7BB14D74-D96B-4632-BE2F-2165BADB22A5}" presName="vertOne" presStyleCnt="0"/>
      <dgm:spPr/>
    </dgm:pt>
    <dgm:pt modelId="{BF968A8D-FA72-474D-9C71-24D39D1D04AF}" type="pres">
      <dgm:prSet presAssocID="{7BB14D74-D96B-4632-BE2F-2165BADB22A5}" presName="txOne" presStyleLbl="node0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01D42AF-399E-43F2-B118-AC09E7B6995A}" type="pres">
      <dgm:prSet presAssocID="{7BB14D74-D96B-4632-BE2F-2165BADB22A5}" presName="horzOne" presStyleCnt="0"/>
      <dgm:spPr/>
    </dgm:pt>
  </dgm:ptLst>
  <dgm:cxnLst>
    <dgm:cxn modelId="{BD1BA7C1-90F2-4AFF-82B9-8A57023CE99F}" type="presOf" srcId="{D4AB2300-CA90-4F8C-8355-FB39A7235FB6}" destId="{B7711F3F-8672-4F4F-A35A-9E0C0436BAED}" srcOrd="0" destOrd="0" presId="urn:microsoft.com/office/officeart/2005/8/layout/architecture+Icon"/>
    <dgm:cxn modelId="{0F1E7C6C-937C-4599-8218-3151414209C8}" srcId="{E1433EE1-1678-4817-A462-F6D5102B3435}" destId="{D4AB2300-CA90-4F8C-8355-FB39A7235FB6}" srcOrd="0" destOrd="0" parTransId="{761EEB40-5356-4B48-8E43-EAB4091892E7}" sibTransId="{A4F0EE0A-6D6C-4E3E-AF13-83B10C03289A}"/>
    <dgm:cxn modelId="{2FA43370-2A01-4827-9D4E-A473BCDD2EE2}" srcId="{E1433EE1-1678-4817-A462-F6D5102B3435}" destId="{BEF7D5A9-2C47-4D2E-9A6C-9CDFA091B530}" srcOrd="1" destOrd="0" parTransId="{F1DE0C4C-D831-462F-9209-B9D713C6DEF2}" sibTransId="{D5DA7232-3059-4A8A-80D8-01B61FA2CA31}"/>
    <dgm:cxn modelId="{63BB2EFF-A7ED-4441-AD07-84DEAAECC7FE}" type="presOf" srcId="{7BB14D74-D96B-4632-BE2F-2165BADB22A5}" destId="{BF968A8D-FA72-474D-9C71-24D39D1D04AF}" srcOrd="0" destOrd="0" presId="urn:microsoft.com/office/officeart/2005/8/layout/architecture+Icon"/>
    <dgm:cxn modelId="{057D438B-F4D0-42D9-A2D0-7DA1998C401A}" srcId="{E1433EE1-1678-4817-A462-F6D5102B3435}" destId="{7BB14D74-D96B-4632-BE2F-2165BADB22A5}" srcOrd="2" destOrd="0" parTransId="{F7C01ADC-40DE-44B2-805A-A3A4C5BEF371}" sibTransId="{5F82C411-FFCE-4E0B-8BE2-94AE8C1E04DE}"/>
    <dgm:cxn modelId="{07E42013-B9F5-4927-BCFE-B44D8DE36893}" type="presOf" srcId="{E1433EE1-1678-4817-A462-F6D5102B3435}" destId="{A0B8B954-CBBD-4DD2-AB58-F22F884DC23C}" srcOrd="0" destOrd="0" presId="urn:microsoft.com/office/officeart/2005/8/layout/architecture+Icon"/>
    <dgm:cxn modelId="{1F6CC6FD-1C7D-4697-A971-7A9DDDDFD6C2}" type="presOf" srcId="{BEF7D5A9-2C47-4D2E-9A6C-9CDFA091B530}" destId="{DDF084A5-9BA4-45EC-A65A-440B3EE1DB0D}" srcOrd="0" destOrd="0" presId="urn:microsoft.com/office/officeart/2005/8/layout/architecture+Icon"/>
    <dgm:cxn modelId="{AD50F4E6-DE46-4E3E-90FB-E9D7A23B2128}" type="presParOf" srcId="{A0B8B954-CBBD-4DD2-AB58-F22F884DC23C}" destId="{B7C21F42-90FB-4D11-A036-3461D49FB9F4}" srcOrd="0" destOrd="0" presId="urn:microsoft.com/office/officeart/2005/8/layout/architecture+Icon"/>
    <dgm:cxn modelId="{8C1002AB-B37F-4E27-8FB9-DF5066537F58}" type="presParOf" srcId="{B7C21F42-90FB-4D11-A036-3461D49FB9F4}" destId="{B7711F3F-8672-4F4F-A35A-9E0C0436BAED}" srcOrd="0" destOrd="0" presId="urn:microsoft.com/office/officeart/2005/8/layout/architecture+Icon"/>
    <dgm:cxn modelId="{494FFEB8-B409-430A-9D95-B11B5F76C370}" type="presParOf" srcId="{B7C21F42-90FB-4D11-A036-3461D49FB9F4}" destId="{9E02038D-9800-48CA-A3F5-9A769D63AFEA}" srcOrd="1" destOrd="0" presId="urn:microsoft.com/office/officeart/2005/8/layout/architecture+Icon"/>
    <dgm:cxn modelId="{163B2093-3DE7-4958-8649-B5D0DD9C3AC4}" type="presParOf" srcId="{A0B8B954-CBBD-4DD2-AB58-F22F884DC23C}" destId="{64F4E87A-E7A4-41AE-B7F1-D66FE739A24B}" srcOrd="1" destOrd="0" presId="urn:microsoft.com/office/officeart/2005/8/layout/architecture+Icon"/>
    <dgm:cxn modelId="{B654EA47-6B2F-4BE0-9673-0D9C960B79B1}" type="presParOf" srcId="{A0B8B954-CBBD-4DD2-AB58-F22F884DC23C}" destId="{FD7A0308-0098-40BD-8106-D8360BAC27DB}" srcOrd="2" destOrd="0" presId="urn:microsoft.com/office/officeart/2005/8/layout/architecture+Icon"/>
    <dgm:cxn modelId="{75482274-5B6E-49BB-A893-ADE7C91053D7}" type="presParOf" srcId="{FD7A0308-0098-40BD-8106-D8360BAC27DB}" destId="{DDF084A5-9BA4-45EC-A65A-440B3EE1DB0D}" srcOrd="0" destOrd="0" presId="urn:microsoft.com/office/officeart/2005/8/layout/architecture+Icon"/>
    <dgm:cxn modelId="{F8C91682-44BB-4050-976E-021A7732A59B}" type="presParOf" srcId="{FD7A0308-0098-40BD-8106-D8360BAC27DB}" destId="{6C0A3EDE-A8EC-4F47-9BF1-5266BDD42A7C}" srcOrd="1" destOrd="0" presId="urn:microsoft.com/office/officeart/2005/8/layout/architecture+Icon"/>
    <dgm:cxn modelId="{2B08C45A-2CF6-4953-9A98-140EB304A460}" type="presParOf" srcId="{A0B8B954-CBBD-4DD2-AB58-F22F884DC23C}" destId="{8F6FD314-7326-4F8B-A46F-4F837B63C02A}" srcOrd="3" destOrd="0" presId="urn:microsoft.com/office/officeart/2005/8/layout/architecture+Icon"/>
    <dgm:cxn modelId="{92943D1D-C7F5-460D-9157-E083894ABC56}" type="presParOf" srcId="{A0B8B954-CBBD-4DD2-AB58-F22F884DC23C}" destId="{71B92F92-7E65-422D-B1B4-EF48AAF8E343}" srcOrd="4" destOrd="0" presId="urn:microsoft.com/office/officeart/2005/8/layout/architecture+Icon"/>
    <dgm:cxn modelId="{29725993-BF87-4C8C-BD41-F5EE4C3DE6ED}" type="presParOf" srcId="{71B92F92-7E65-422D-B1B4-EF48AAF8E343}" destId="{BF968A8D-FA72-474D-9C71-24D39D1D04AF}" srcOrd="0" destOrd="0" presId="urn:microsoft.com/office/officeart/2005/8/layout/architecture+Icon"/>
    <dgm:cxn modelId="{B966BAF9-8943-4CEA-A14E-D094785A021E}" type="presParOf" srcId="{71B92F92-7E65-422D-B1B4-EF48AAF8E343}" destId="{901D42AF-399E-43F2-B118-AC09E7B6995A}" srcOrd="1" destOrd="0" presId="urn:microsoft.com/office/officeart/2005/8/layout/architecture+Ic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5A3C280-69E1-43F5-A61A-2D7D1C38DAC2}" type="doc">
      <dgm:prSet loTypeId="urn:microsoft.com/office/officeart/2008/layout/Radial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6BA70CA-5DB8-4C7B-92FE-FBA8B4CC2365}">
      <dgm:prSet phldrT="[Текст]"/>
      <dgm:spPr/>
      <dgm:t>
        <a:bodyPr/>
        <a:lstStyle/>
        <a:p>
          <a:r>
            <a:rPr lang="ru-RU" dirty="0" smtClean="0"/>
            <a:t>Учащийся</a:t>
          </a:r>
          <a:endParaRPr lang="ru-RU" dirty="0"/>
        </a:p>
      </dgm:t>
    </dgm:pt>
    <dgm:pt modelId="{98CAA472-120D-4FFB-8DDB-A66A38DC8EAA}" type="parTrans" cxnId="{53106C89-9EAB-4F2D-ABAA-2931E0D27AB3}">
      <dgm:prSet/>
      <dgm:spPr/>
      <dgm:t>
        <a:bodyPr/>
        <a:lstStyle/>
        <a:p>
          <a:endParaRPr lang="ru-RU"/>
        </a:p>
      </dgm:t>
    </dgm:pt>
    <dgm:pt modelId="{5D7012A3-DAF9-44B3-B331-26D91F1CE3A0}" type="sibTrans" cxnId="{53106C89-9EAB-4F2D-ABAA-2931E0D27AB3}">
      <dgm:prSet/>
      <dgm:spPr/>
      <dgm:t>
        <a:bodyPr/>
        <a:lstStyle/>
        <a:p>
          <a:endParaRPr lang="ru-RU"/>
        </a:p>
      </dgm:t>
    </dgm:pt>
    <dgm:pt modelId="{600BA4E9-E950-41FB-8A9D-06A7CA238C57}">
      <dgm:prSet phldrT="[Текст]"/>
      <dgm:spPr/>
      <dgm:t>
        <a:bodyPr/>
        <a:lstStyle/>
        <a:p>
          <a:r>
            <a:rPr lang="ru-RU" dirty="0" smtClean="0"/>
            <a:t>Знания, умения, правила, деятельности</a:t>
          </a:r>
          <a:endParaRPr lang="ru-RU" dirty="0"/>
        </a:p>
      </dgm:t>
    </dgm:pt>
    <dgm:pt modelId="{08F588C7-13B8-4E6C-9A5D-F0008EABCDAA}" type="parTrans" cxnId="{65A24CD3-5E0B-47ED-99E8-62B00603264E}">
      <dgm:prSet/>
      <dgm:spPr/>
      <dgm:t>
        <a:bodyPr/>
        <a:lstStyle/>
        <a:p>
          <a:endParaRPr lang="ru-RU"/>
        </a:p>
      </dgm:t>
    </dgm:pt>
    <dgm:pt modelId="{7348D1C9-6053-4256-B5B3-6D271EEB9430}" type="sibTrans" cxnId="{65A24CD3-5E0B-47ED-99E8-62B00603264E}">
      <dgm:prSet/>
      <dgm:spPr/>
      <dgm:t>
        <a:bodyPr/>
        <a:lstStyle/>
        <a:p>
          <a:endParaRPr lang="ru-RU"/>
        </a:p>
      </dgm:t>
    </dgm:pt>
    <dgm:pt modelId="{25B164ED-8C92-43B8-80C2-193D2706A348}">
      <dgm:prSet phldrT="[Текст]"/>
      <dgm:spPr/>
      <dgm:t>
        <a:bodyPr/>
        <a:lstStyle/>
        <a:p>
          <a:r>
            <a:rPr lang="ru-RU" dirty="0" smtClean="0"/>
            <a:t>Отношение ребенка к самому себе и к окружению</a:t>
          </a:r>
          <a:endParaRPr lang="ru-RU" dirty="0"/>
        </a:p>
      </dgm:t>
    </dgm:pt>
    <dgm:pt modelId="{EDF5E87A-C5EB-48F3-B5AD-515F539324C6}" type="parTrans" cxnId="{89EB871B-6677-42D6-A283-9DC7F12FB325}">
      <dgm:prSet/>
      <dgm:spPr/>
      <dgm:t>
        <a:bodyPr/>
        <a:lstStyle/>
        <a:p>
          <a:endParaRPr lang="ru-RU"/>
        </a:p>
      </dgm:t>
    </dgm:pt>
    <dgm:pt modelId="{9AEA4AD8-1B5F-4F0E-A025-6B133EC8726F}" type="sibTrans" cxnId="{89EB871B-6677-42D6-A283-9DC7F12FB325}">
      <dgm:prSet/>
      <dgm:spPr/>
      <dgm:t>
        <a:bodyPr/>
        <a:lstStyle/>
        <a:p>
          <a:endParaRPr lang="ru-RU"/>
        </a:p>
      </dgm:t>
    </dgm:pt>
    <dgm:pt modelId="{729511EB-186C-4D39-A675-7FFA41B9EAC0}">
      <dgm:prSet phldrT="[Текст]" custT="1"/>
      <dgm:spPr/>
      <dgm:t>
        <a:bodyPr/>
        <a:lstStyle/>
        <a:p>
          <a:r>
            <a:rPr lang="ru-RU" sz="2600" dirty="0" smtClean="0"/>
            <a:t>Отношение к знаниям, умениям, правилам, деятельностям</a:t>
          </a:r>
          <a:endParaRPr lang="ru-RU" sz="2600" dirty="0"/>
        </a:p>
      </dgm:t>
    </dgm:pt>
    <dgm:pt modelId="{7AA43BBD-DA0A-48CC-8A6B-373EE46D1228}" type="parTrans" cxnId="{4A658CF1-111D-4B08-AFF9-7D73293C995F}">
      <dgm:prSet/>
      <dgm:spPr/>
      <dgm:t>
        <a:bodyPr/>
        <a:lstStyle/>
        <a:p>
          <a:endParaRPr lang="ru-RU"/>
        </a:p>
      </dgm:t>
    </dgm:pt>
    <dgm:pt modelId="{3244F978-62D2-4CCE-A024-9ED23A93AB70}" type="sibTrans" cxnId="{4A658CF1-111D-4B08-AFF9-7D73293C995F}">
      <dgm:prSet/>
      <dgm:spPr/>
      <dgm:t>
        <a:bodyPr/>
        <a:lstStyle/>
        <a:p>
          <a:endParaRPr lang="ru-RU"/>
        </a:p>
      </dgm:t>
    </dgm:pt>
    <dgm:pt modelId="{89392C57-0224-4A30-8AB8-2926AB9D6922}" type="pres">
      <dgm:prSet presAssocID="{35A3C280-69E1-43F5-A61A-2D7D1C38DAC2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0B21A2F5-CF7B-4FAF-80CB-1862D500272F}" type="pres">
      <dgm:prSet presAssocID="{76BA70CA-5DB8-4C7B-92FE-FBA8B4CC2365}" presName="singleCycle" presStyleCnt="0"/>
      <dgm:spPr/>
    </dgm:pt>
    <dgm:pt modelId="{37FB812A-4457-4A80-B023-FD74302043F1}" type="pres">
      <dgm:prSet presAssocID="{76BA70CA-5DB8-4C7B-92FE-FBA8B4CC2365}" presName="singleCenter" presStyleLbl="node1" presStyleIdx="0" presStyleCnt="4" custLinFactNeighborX="29" custLinFactNeighborY="-10632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741ABF26-F58B-4534-B36E-7A581BAC5B75}" type="pres">
      <dgm:prSet presAssocID="{08F588C7-13B8-4E6C-9A5D-F0008EABCDAA}" presName="Name56" presStyleLbl="parChTrans1D2" presStyleIdx="0" presStyleCnt="3"/>
      <dgm:spPr/>
      <dgm:t>
        <a:bodyPr/>
        <a:lstStyle/>
        <a:p>
          <a:endParaRPr lang="ru-RU"/>
        </a:p>
      </dgm:t>
    </dgm:pt>
    <dgm:pt modelId="{54AD9F50-4B6E-472A-89A2-883BD2B509CD}" type="pres">
      <dgm:prSet presAssocID="{600BA4E9-E950-41FB-8A9D-06A7CA238C57}" presName="text0" presStyleLbl="node1" presStyleIdx="1" presStyleCnt="4" custScaleX="231910" custScaleY="1170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53E819-9E94-47D5-8B8F-2830466279AF}" type="pres">
      <dgm:prSet presAssocID="{EDF5E87A-C5EB-48F3-B5AD-515F539324C6}" presName="Name56" presStyleLbl="parChTrans1D2" presStyleIdx="1" presStyleCnt="3"/>
      <dgm:spPr/>
      <dgm:t>
        <a:bodyPr/>
        <a:lstStyle/>
        <a:p>
          <a:endParaRPr lang="ru-RU"/>
        </a:p>
      </dgm:t>
    </dgm:pt>
    <dgm:pt modelId="{D1E25E1A-A799-44D3-A025-FD6CB4B8FDAE}" type="pres">
      <dgm:prSet presAssocID="{25B164ED-8C92-43B8-80C2-193D2706A348}" presName="text0" presStyleLbl="node1" presStyleIdx="2" presStyleCnt="4" custScaleX="210500" custScaleY="164660" custRadScaleRad="111428" custRadScaleInc="-38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C8DABC2-9B00-4533-8DEB-73D2601B41BB}" type="pres">
      <dgm:prSet presAssocID="{7AA43BBD-DA0A-48CC-8A6B-373EE46D1228}" presName="Name56" presStyleLbl="parChTrans1D2" presStyleIdx="2" presStyleCnt="3"/>
      <dgm:spPr/>
      <dgm:t>
        <a:bodyPr/>
        <a:lstStyle/>
        <a:p>
          <a:endParaRPr lang="ru-RU"/>
        </a:p>
      </dgm:t>
    </dgm:pt>
    <dgm:pt modelId="{DE719019-9A8C-45C4-A72E-848B73947CB9}" type="pres">
      <dgm:prSet presAssocID="{729511EB-186C-4D39-A675-7FFA41B9EAC0}" presName="text0" presStyleLbl="node1" presStyleIdx="3" presStyleCnt="4" custScaleX="231700" custScaleY="188934" custRadScaleRad="112001" custRadScaleInc="56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EAACEE9-12EA-48E1-B80D-E0105E4B369C}" type="presOf" srcId="{600BA4E9-E950-41FB-8A9D-06A7CA238C57}" destId="{54AD9F50-4B6E-472A-89A2-883BD2B509CD}" srcOrd="0" destOrd="0" presId="urn:microsoft.com/office/officeart/2008/layout/RadialCluster"/>
    <dgm:cxn modelId="{98894BDE-6472-4C69-87B7-1B6B55C7ADAE}" type="presOf" srcId="{76BA70CA-5DB8-4C7B-92FE-FBA8B4CC2365}" destId="{37FB812A-4457-4A80-B023-FD74302043F1}" srcOrd="0" destOrd="0" presId="urn:microsoft.com/office/officeart/2008/layout/RadialCluster"/>
    <dgm:cxn modelId="{53106C89-9EAB-4F2D-ABAA-2931E0D27AB3}" srcId="{35A3C280-69E1-43F5-A61A-2D7D1C38DAC2}" destId="{76BA70CA-5DB8-4C7B-92FE-FBA8B4CC2365}" srcOrd="0" destOrd="0" parTransId="{98CAA472-120D-4FFB-8DDB-A66A38DC8EAA}" sibTransId="{5D7012A3-DAF9-44B3-B331-26D91F1CE3A0}"/>
    <dgm:cxn modelId="{6D655CE9-7BC9-4786-A13D-7D44BAE7DB32}" type="presOf" srcId="{08F588C7-13B8-4E6C-9A5D-F0008EABCDAA}" destId="{741ABF26-F58B-4534-B36E-7A581BAC5B75}" srcOrd="0" destOrd="0" presId="urn:microsoft.com/office/officeart/2008/layout/RadialCluster"/>
    <dgm:cxn modelId="{0D80EEFE-3F42-4CBE-B6AD-80CFF26407E5}" type="presOf" srcId="{25B164ED-8C92-43B8-80C2-193D2706A348}" destId="{D1E25E1A-A799-44D3-A025-FD6CB4B8FDAE}" srcOrd="0" destOrd="0" presId="urn:microsoft.com/office/officeart/2008/layout/RadialCluster"/>
    <dgm:cxn modelId="{D91234A0-647A-4B75-B620-A18015D1505E}" type="presOf" srcId="{EDF5E87A-C5EB-48F3-B5AD-515F539324C6}" destId="{5553E819-9E94-47D5-8B8F-2830466279AF}" srcOrd="0" destOrd="0" presId="urn:microsoft.com/office/officeart/2008/layout/RadialCluster"/>
    <dgm:cxn modelId="{100E7826-F440-4201-A307-F26C31D98096}" type="presOf" srcId="{7AA43BBD-DA0A-48CC-8A6B-373EE46D1228}" destId="{2C8DABC2-9B00-4533-8DEB-73D2601B41BB}" srcOrd="0" destOrd="0" presId="urn:microsoft.com/office/officeart/2008/layout/RadialCluster"/>
    <dgm:cxn modelId="{2C143F27-A534-45CD-A183-1FD7E021DBE9}" type="presOf" srcId="{35A3C280-69E1-43F5-A61A-2D7D1C38DAC2}" destId="{89392C57-0224-4A30-8AB8-2926AB9D6922}" srcOrd="0" destOrd="0" presId="urn:microsoft.com/office/officeart/2008/layout/RadialCluster"/>
    <dgm:cxn modelId="{65A24CD3-5E0B-47ED-99E8-62B00603264E}" srcId="{76BA70CA-5DB8-4C7B-92FE-FBA8B4CC2365}" destId="{600BA4E9-E950-41FB-8A9D-06A7CA238C57}" srcOrd="0" destOrd="0" parTransId="{08F588C7-13B8-4E6C-9A5D-F0008EABCDAA}" sibTransId="{7348D1C9-6053-4256-B5B3-6D271EEB9430}"/>
    <dgm:cxn modelId="{4A658CF1-111D-4B08-AFF9-7D73293C995F}" srcId="{76BA70CA-5DB8-4C7B-92FE-FBA8B4CC2365}" destId="{729511EB-186C-4D39-A675-7FFA41B9EAC0}" srcOrd="2" destOrd="0" parTransId="{7AA43BBD-DA0A-48CC-8A6B-373EE46D1228}" sibTransId="{3244F978-62D2-4CCE-A024-9ED23A93AB70}"/>
    <dgm:cxn modelId="{89EB871B-6677-42D6-A283-9DC7F12FB325}" srcId="{76BA70CA-5DB8-4C7B-92FE-FBA8B4CC2365}" destId="{25B164ED-8C92-43B8-80C2-193D2706A348}" srcOrd="1" destOrd="0" parTransId="{EDF5E87A-C5EB-48F3-B5AD-515F539324C6}" sibTransId="{9AEA4AD8-1B5F-4F0E-A025-6B133EC8726F}"/>
    <dgm:cxn modelId="{BDA37A11-C6E3-49BF-8365-5920806A8266}" type="presOf" srcId="{729511EB-186C-4D39-A675-7FFA41B9EAC0}" destId="{DE719019-9A8C-45C4-A72E-848B73947CB9}" srcOrd="0" destOrd="0" presId="urn:microsoft.com/office/officeart/2008/layout/RadialCluster"/>
    <dgm:cxn modelId="{F8682BEA-3B90-4D9D-A5B2-723565D4117D}" type="presParOf" srcId="{89392C57-0224-4A30-8AB8-2926AB9D6922}" destId="{0B21A2F5-CF7B-4FAF-80CB-1862D500272F}" srcOrd="0" destOrd="0" presId="urn:microsoft.com/office/officeart/2008/layout/RadialCluster"/>
    <dgm:cxn modelId="{542800C0-FEBB-4E1E-B794-C6241B448246}" type="presParOf" srcId="{0B21A2F5-CF7B-4FAF-80CB-1862D500272F}" destId="{37FB812A-4457-4A80-B023-FD74302043F1}" srcOrd="0" destOrd="0" presId="urn:microsoft.com/office/officeart/2008/layout/RadialCluster"/>
    <dgm:cxn modelId="{D662D8AB-842F-44EE-B12A-5E9D24C04A35}" type="presParOf" srcId="{0B21A2F5-CF7B-4FAF-80CB-1862D500272F}" destId="{741ABF26-F58B-4534-B36E-7A581BAC5B75}" srcOrd="1" destOrd="0" presId="urn:microsoft.com/office/officeart/2008/layout/RadialCluster"/>
    <dgm:cxn modelId="{865C6EBB-1131-45FC-81A5-316A8E9EEE83}" type="presParOf" srcId="{0B21A2F5-CF7B-4FAF-80CB-1862D500272F}" destId="{54AD9F50-4B6E-472A-89A2-883BD2B509CD}" srcOrd="2" destOrd="0" presId="urn:microsoft.com/office/officeart/2008/layout/RadialCluster"/>
    <dgm:cxn modelId="{CB0E90A8-E6F1-4DC1-9084-69957A6A26D4}" type="presParOf" srcId="{0B21A2F5-CF7B-4FAF-80CB-1862D500272F}" destId="{5553E819-9E94-47D5-8B8F-2830466279AF}" srcOrd="3" destOrd="0" presId="urn:microsoft.com/office/officeart/2008/layout/RadialCluster"/>
    <dgm:cxn modelId="{999DF445-7BFB-4DB8-8F57-B4A9E25E6EA2}" type="presParOf" srcId="{0B21A2F5-CF7B-4FAF-80CB-1862D500272F}" destId="{D1E25E1A-A799-44D3-A025-FD6CB4B8FDAE}" srcOrd="4" destOrd="0" presId="urn:microsoft.com/office/officeart/2008/layout/RadialCluster"/>
    <dgm:cxn modelId="{0B0D9F30-CE3F-45EF-96CF-8BBB39DDEA57}" type="presParOf" srcId="{0B21A2F5-CF7B-4FAF-80CB-1862D500272F}" destId="{2C8DABC2-9B00-4533-8DEB-73D2601B41BB}" srcOrd="5" destOrd="0" presId="urn:microsoft.com/office/officeart/2008/layout/RadialCluster"/>
    <dgm:cxn modelId="{4BC72480-2E3F-45DF-9F4E-1A255A2A0D1E}" type="presParOf" srcId="{0B21A2F5-CF7B-4FAF-80CB-1862D500272F}" destId="{DE719019-9A8C-45C4-A72E-848B73947CB9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905408F-92D2-44FB-9731-57CB935D3F53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1B38D84-8FA9-4FCF-874F-806A2EE0FC9A}">
      <dgm:prSet phldrT="[Текст]" custT="1"/>
      <dgm:spPr/>
      <dgm:t>
        <a:bodyPr/>
        <a:lstStyle/>
        <a:p>
          <a:r>
            <a:rPr lang="ru-RU" sz="2000" dirty="0" smtClean="0"/>
            <a:t>Взаимодействием учащегося с учителем и детьми</a:t>
          </a:r>
          <a:endParaRPr lang="ru-RU" sz="2000" dirty="0"/>
        </a:p>
      </dgm:t>
    </dgm:pt>
    <dgm:pt modelId="{CBF623D1-8767-4A90-BE37-9F871AED43C0}" type="parTrans" cxnId="{8365C71E-0B7A-40F8-9DF2-7D7031770EF5}">
      <dgm:prSet/>
      <dgm:spPr/>
      <dgm:t>
        <a:bodyPr/>
        <a:lstStyle/>
        <a:p>
          <a:endParaRPr lang="ru-RU"/>
        </a:p>
      </dgm:t>
    </dgm:pt>
    <dgm:pt modelId="{BC9F2FEC-1A31-4EDA-8931-B7720803277F}" type="sibTrans" cxnId="{8365C71E-0B7A-40F8-9DF2-7D7031770EF5}">
      <dgm:prSet/>
      <dgm:spPr/>
      <dgm:t>
        <a:bodyPr/>
        <a:lstStyle/>
        <a:p>
          <a:endParaRPr lang="ru-RU"/>
        </a:p>
      </dgm:t>
    </dgm:pt>
    <dgm:pt modelId="{BF68C22B-D6F7-4A91-9DD0-8D3B484C1E2B}">
      <dgm:prSet phldrT="[Текст]" custT="1"/>
      <dgm:spPr/>
      <dgm:t>
        <a:bodyPr/>
        <a:lstStyle/>
        <a:p>
          <a:r>
            <a:rPr lang="ru-RU" sz="2000" dirty="0" smtClean="0"/>
            <a:t>Процессами взаимопонимания, коммуникации, рефлексии</a:t>
          </a:r>
          <a:endParaRPr lang="ru-RU" sz="2000" dirty="0"/>
        </a:p>
      </dgm:t>
    </dgm:pt>
    <dgm:pt modelId="{527349E0-12BD-4AFE-AE9B-8035AEE81463}" type="parTrans" cxnId="{8A784BAA-FD5D-4E0E-AA37-E7734643224A}">
      <dgm:prSet/>
      <dgm:spPr/>
      <dgm:t>
        <a:bodyPr/>
        <a:lstStyle/>
        <a:p>
          <a:endParaRPr lang="ru-RU"/>
        </a:p>
      </dgm:t>
    </dgm:pt>
    <dgm:pt modelId="{0F00428D-3114-4526-8E57-A62793E1877D}" type="sibTrans" cxnId="{8A784BAA-FD5D-4E0E-AA37-E7734643224A}">
      <dgm:prSet/>
      <dgm:spPr/>
      <dgm:t>
        <a:bodyPr/>
        <a:lstStyle/>
        <a:p>
          <a:endParaRPr lang="ru-RU"/>
        </a:p>
      </dgm:t>
    </dgm:pt>
    <dgm:pt modelId="{9A91136E-F19E-4973-ACDC-51CD6A03087F}">
      <dgm:prSet phldrT="[Текст]"/>
      <dgm:spPr/>
      <dgm:t>
        <a:bodyPr/>
        <a:lstStyle/>
        <a:p>
          <a:r>
            <a:rPr lang="ru-RU" dirty="0" smtClean="0"/>
            <a:t>Историко-культурным компонентом</a:t>
          </a:r>
          <a:endParaRPr lang="ru-RU" dirty="0"/>
        </a:p>
      </dgm:t>
    </dgm:pt>
    <dgm:pt modelId="{3A26EA38-3CDE-4070-8409-85FC51B58DAA}" type="parTrans" cxnId="{A9532408-925B-48E2-AF12-5102466F1675}">
      <dgm:prSet/>
      <dgm:spPr/>
      <dgm:t>
        <a:bodyPr/>
        <a:lstStyle/>
        <a:p>
          <a:endParaRPr lang="ru-RU"/>
        </a:p>
      </dgm:t>
    </dgm:pt>
    <dgm:pt modelId="{CE813A51-D9C2-4831-9552-94D065B20AFC}" type="sibTrans" cxnId="{A9532408-925B-48E2-AF12-5102466F1675}">
      <dgm:prSet/>
      <dgm:spPr/>
      <dgm:t>
        <a:bodyPr/>
        <a:lstStyle/>
        <a:p>
          <a:endParaRPr lang="ru-RU"/>
        </a:p>
      </dgm:t>
    </dgm:pt>
    <dgm:pt modelId="{F33F89F4-2EDD-4D2B-B6A7-225999C133CC}" type="pres">
      <dgm:prSet presAssocID="{E905408F-92D2-44FB-9731-57CB935D3F53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969B64E-A36F-404D-B5AF-885A0B9E6BC9}" type="pres">
      <dgm:prSet presAssocID="{11B38D84-8FA9-4FCF-874F-806A2EE0FC9A}" presName="parentLin" presStyleCnt="0"/>
      <dgm:spPr/>
    </dgm:pt>
    <dgm:pt modelId="{9E83D6C2-5F74-4A1D-9A94-3DD607E204DF}" type="pres">
      <dgm:prSet presAssocID="{11B38D84-8FA9-4FCF-874F-806A2EE0FC9A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831A5B8E-C64F-4DF2-A89C-BADB62D1CB81}" type="pres">
      <dgm:prSet presAssocID="{11B38D84-8FA9-4FCF-874F-806A2EE0FC9A}" presName="parentText" presStyleLbl="node1" presStyleIdx="0" presStyleCnt="3" custScaleX="106281" custScaleY="162775" custLinFactNeighborX="22498" custLinFactNeighborY="-396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7EF037-E104-4BA4-8AB0-CE2C1BD5D384}" type="pres">
      <dgm:prSet presAssocID="{11B38D84-8FA9-4FCF-874F-806A2EE0FC9A}" presName="negativeSpace" presStyleCnt="0"/>
      <dgm:spPr/>
    </dgm:pt>
    <dgm:pt modelId="{58CF53B5-08DB-42CB-B15B-8D0317FF5965}" type="pres">
      <dgm:prSet presAssocID="{11B38D84-8FA9-4FCF-874F-806A2EE0FC9A}" presName="childText" presStyleLbl="conFgAcc1" presStyleIdx="0" presStyleCnt="3">
        <dgm:presLayoutVars>
          <dgm:bulletEnabled val="1"/>
        </dgm:presLayoutVars>
      </dgm:prSet>
      <dgm:spPr/>
    </dgm:pt>
    <dgm:pt modelId="{AD84FFC7-82F1-4FD5-954E-7BC585123997}" type="pres">
      <dgm:prSet presAssocID="{BC9F2FEC-1A31-4EDA-8931-B7720803277F}" presName="spaceBetweenRectangles" presStyleCnt="0"/>
      <dgm:spPr/>
    </dgm:pt>
    <dgm:pt modelId="{DB2EC78B-AC82-4DE5-8394-340BAB23E455}" type="pres">
      <dgm:prSet presAssocID="{BF68C22B-D6F7-4A91-9DD0-8D3B484C1E2B}" presName="parentLin" presStyleCnt="0"/>
      <dgm:spPr/>
    </dgm:pt>
    <dgm:pt modelId="{1A1DAB2C-D451-4068-B232-6B91E3654CE5}" type="pres">
      <dgm:prSet presAssocID="{BF68C22B-D6F7-4A91-9DD0-8D3B484C1E2B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4FF40588-A594-4737-A661-8D13A4E71AC4}" type="pres">
      <dgm:prSet presAssocID="{BF68C22B-D6F7-4A91-9DD0-8D3B484C1E2B}" presName="parentText" presStyleLbl="node1" presStyleIdx="1" presStyleCnt="3" custScaleX="106281" custScaleY="18226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8600F9-6993-4F6C-985B-9499F3B1E387}" type="pres">
      <dgm:prSet presAssocID="{BF68C22B-D6F7-4A91-9DD0-8D3B484C1E2B}" presName="negativeSpace" presStyleCnt="0"/>
      <dgm:spPr/>
    </dgm:pt>
    <dgm:pt modelId="{410BD297-4DDD-493A-905A-F17A5CB0745C}" type="pres">
      <dgm:prSet presAssocID="{BF68C22B-D6F7-4A91-9DD0-8D3B484C1E2B}" presName="childText" presStyleLbl="conFgAcc1" presStyleIdx="1" presStyleCnt="3">
        <dgm:presLayoutVars>
          <dgm:bulletEnabled val="1"/>
        </dgm:presLayoutVars>
      </dgm:prSet>
      <dgm:spPr/>
    </dgm:pt>
    <dgm:pt modelId="{0FEDDBBF-B499-449C-BE4E-A1001FE20360}" type="pres">
      <dgm:prSet presAssocID="{0F00428D-3114-4526-8E57-A62793E1877D}" presName="spaceBetweenRectangles" presStyleCnt="0"/>
      <dgm:spPr/>
    </dgm:pt>
    <dgm:pt modelId="{8D986452-DD4C-4CAA-9A5B-47DF694FDC70}" type="pres">
      <dgm:prSet presAssocID="{9A91136E-F19E-4973-ACDC-51CD6A03087F}" presName="parentLin" presStyleCnt="0"/>
      <dgm:spPr/>
    </dgm:pt>
    <dgm:pt modelId="{C4A3D83E-F6B9-4F92-9A0A-DF53CBAD8F5C}" type="pres">
      <dgm:prSet presAssocID="{9A91136E-F19E-4973-ACDC-51CD6A03087F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C024FD62-AC33-4908-A97E-4E3ECB8A248F}" type="pres">
      <dgm:prSet presAssocID="{9A91136E-F19E-4973-ACDC-51CD6A03087F}" presName="parentText" presStyleLbl="node1" presStyleIdx="2" presStyleCnt="3" custScaleX="106281" custScaleY="14496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7C3C8A-3EE7-4893-9FD6-BC5467171444}" type="pres">
      <dgm:prSet presAssocID="{9A91136E-F19E-4973-ACDC-51CD6A03087F}" presName="negativeSpace" presStyleCnt="0"/>
      <dgm:spPr/>
    </dgm:pt>
    <dgm:pt modelId="{90631326-EF53-4698-AFF4-7BBB41DD46D6}" type="pres">
      <dgm:prSet presAssocID="{9A91136E-F19E-4973-ACDC-51CD6A03087F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7AFA99A3-7DE7-4364-A1F9-BA703E938336}" type="presOf" srcId="{11B38D84-8FA9-4FCF-874F-806A2EE0FC9A}" destId="{831A5B8E-C64F-4DF2-A89C-BADB62D1CB81}" srcOrd="1" destOrd="0" presId="urn:microsoft.com/office/officeart/2005/8/layout/list1"/>
    <dgm:cxn modelId="{6E98ED1C-CAE6-44C9-960B-C93333D58E90}" type="presOf" srcId="{BF68C22B-D6F7-4A91-9DD0-8D3B484C1E2B}" destId="{1A1DAB2C-D451-4068-B232-6B91E3654CE5}" srcOrd="0" destOrd="0" presId="urn:microsoft.com/office/officeart/2005/8/layout/list1"/>
    <dgm:cxn modelId="{8365C71E-0B7A-40F8-9DF2-7D7031770EF5}" srcId="{E905408F-92D2-44FB-9731-57CB935D3F53}" destId="{11B38D84-8FA9-4FCF-874F-806A2EE0FC9A}" srcOrd="0" destOrd="0" parTransId="{CBF623D1-8767-4A90-BE37-9F871AED43C0}" sibTransId="{BC9F2FEC-1A31-4EDA-8931-B7720803277F}"/>
    <dgm:cxn modelId="{47ABFDEF-2525-4A7F-9A25-AB40D9DD8A93}" type="presOf" srcId="{BF68C22B-D6F7-4A91-9DD0-8D3B484C1E2B}" destId="{4FF40588-A594-4737-A661-8D13A4E71AC4}" srcOrd="1" destOrd="0" presId="urn:microsoft.com/office/officeart/2005/8/layout/list1"/>
    <dgm:cxn modelId="{BF7296ED-354B-4B1C-A230-9BC9B7865F84}" type="presOf" srcId="{9A91136E-F19E-4973-ACDC-51CD6A03087F}" destId="{C4A3D83E-F6B9-4F92-9A0A-DF53CBAD8F5C}" srcOrd="0" destOrd="0" presId="urn:microsoft.com/office/officeart/2005/8/layout/list1"/>
    <dgm:cxn modelId="{3E0F78C1-746E-423B-B9CF-D665857322A6}" type="presOf" srcId="{E905408F-92D2-44FB-9731-57CB935D3F53}" destId="{F33F89F4-2EDD-4D2B-B6A7-225999C133CC}" srcOrd="0" destOrd="0" presId="urn:microsoft.com/office/officeart/2005/8/layout/list1"/>
    <dgm:cxn modelId="{A9532408-925B-48E2-AF12-5102466F1675}" srcId="{E905408F-92D2-44FB-9731-57CB935D3F53}" destId="{9A91136E-F19E-4973-ACDC-51CD6A03087F}" srcOrd="2" destOrd="0" parTransId="{3A26EA38-3CDE-4070-8409-85FC51B58DAA}" sibTransId="{CE813A51-D9C2-4831-9552-94D065B20AFC}"/>
    <dgm:cxn modelId="{870633A4-754C-46D3-9DCB-DB20D788B67C}" type="presOf" srcId="{9A91136E-F19E-4973-ACDC-51CD6A03087F}" destId="{C024FD62-AC33-4908-A97E-4E3ECB8A248F}" srcOrd="1" destOrd="0" presId="urn:microsoft.com/office/officeart/2005/8/layout/list1"/>
    <dgm:cxn modelId="{18BDA161-D8A5-4523-A4D2-624D4ACB3AD0}" type="presOf" srcId="{11B38D84-8FA9-4FCF-874F-806A2EE0FC9A}" destId="{9E83D6C2-5F74-4A1D-9A94-3DD607E204DF}" srcOrd="0" destOrd="0" presId="urn:microsoft.com/office/officeart/2005/8/layout/list1"/>
    <dgm:cxn modelId="{8A784BAA-FD5D-4E0E-AA37-E7734643224A}" srcId="{E905408F-92D2-44FB-9731-57CB935D3F53}" destId="{BF68C22B-D6F7-4A91-9DD0-8D3B484C1E2B}" srcOrd="1" destOrd="0" parTransId="{527349E0-12BD-4AFE-AE9B-8035AEE81463}" sibTransId="{0F00428D-3114-4526-8E57-A62793E1877D}"/>
    <dgm:cxn modelId="{B61178A1-EB13-4216-A59B-D16148FC17D3}" type="presParOf" srcId="{F33F89F4-2EDD-4D2B-B6A7-225999C133CC}" destId="{F969B64E-A36F-404D-B5AF-885A0B9E6BC9}" srcOrd="0" destOrd="0" presId="urn:microsoft.com/office/officeart/2005/8/layout/list1"/>
    <dgm:cxn modelId="{3824AD62-AFD9-4075-98A1-9F957AC56B29}" type="presParOf" srcId="{F969B64E-A36F-404D-B5AF-885A0B9E6BC9}" destId="{9E83D6C2-5F74-4A1D-9A94-3DD607E204DF}" srcOrd="0" destOrd="0" presId="urn:microsoft.com/office/officeart/2005/8/layout/list1"/>
    <dgm:cxn modelId="{B5CCE945-F938-4C86-8AFE-AC82484BD08B}" type="presParOf" srcId="{F969B64E-A36F-404D-B5AF-885A0B9E6BC9}" destId="{831A5B8E-C64F-4DF2-A89C-BADB62D1CB81}" srcOrd="1" destOrd="0" presId="urn:microsoft.com/office/officeart/2005/8/layout/list1"/>
    <dgm:cxn modelId="{62797252-8F84-410D-ADDC-F364B391F094}" type="presParOf" srcId="{F33F89F4-2EDD-4D2B-B6A7-225999C133CC}" destId="{0C7EF037-E104-4BA4-8AB0-CE2C1BD5D384}" srcOrd="1" destOrd="0" presId="urn:microsoft.com/office/officeart/2005/8/layout/list1"/>
    <dgm:cxn modelId="{52F7FFF8-50FC-4A26-9C68-90C8B86FA011}" type="presParOf" srcId="{F33F89F4-2EDD-4D2B-B6A7-225999C133CC}" destId="{58CF53B5-08DB-42CB-B15B-8D0317FF5965}" srcOrd="2" destOrd="0" presId="urn:microsoft.com/office/officeart/2005/8/layout/list1"/>
    <dgm:cxn modelId="{7EF6F23B-0731-4AAE-BB52-ECD19C08B0EA}" type="presParOf" srcId="{F33F89F4-2EDD-4D2B-B6A7-225999C133CC}" destId="{AD84FFC7-82F1-4FD5-954E-7BC585123997}" srcOrd="3" destOrd="0" presId="urn:microsoft.com/office/officeart/2005/8/layout/list1"/>
    <dgm:cxn modelId="{51C60149-86CF-44CC-8EC5-81FAEF21B358}" type="presParOf" srcId="{F33F89F4-2EDD-4D2B-B6A7-225999C133CC}" destId="{DB2EC78B-AC82-4DE5-8394-340BAB23E455}" srcOrd="4" destOrd="0" presId="urn:microsoft.com/office/officeart/2005/8/layout/list1"/>
    <dgm:cxn modelId="{0A50A6A5-D191-4C03-9341-5E92FBAE4E5D}" type="presParOf" srcId="{DB2EC78B-AC82-4DE5-8394-340BAB23E455}" destId="{1A1DAB2C-D451-4068-B232-6B91E3654CE5}" srcOrd="0" destOrd="0" presId="urn:microsoft.com/office/officeart/2005/8/layout/list1"/>
    <dgm:cxn modelId="{07DB60C6-E4E5-43E3-93B5-AAA5ACEE2652}" type="presParOf" srcId="{DB2EC78B-AC82-4DE5-8394-340BAB23E455}" destId="{4FF40588-A594-4737-A661-8D13A4E71AC4}" srcOrd="1" destOrd="0" presId="urn:microsoft.com/office/officeart/2005/8/layout/list1"/>
    <dgm:cxn modelId="{390F56AA-739B-4C21-AA44-2B00D879AAE7}" type="presParOf" srcId="{F33F89F4-2EDD-4D2B-B6A7-225999C133CC}" destId="{EA8600F9-6993-4F6C-985B-9499F3B1E387}" srcOrd="5" destOrd="0" presId="urn:microsoft.com/office/officeart/2005/8/layout/list1"/>
    <dgm:cxn modelId="{76D5CEF5-CADB-465C-893E-D1DD12865D6C}" type="presParOf" srcId="{F33F89F4-2EDD-4D2B-B6A7-225999C133CC}" destId="{410BD297-4DDD-493A-905A-F17A5CB0745C}" srcOrd="6" destOrd="0" presId="urn:microsoft.com/office/officeart/2005/8/layout/list1"/>
    <dgm:cxn modelId="{41BA020D-3831-4CA9-A64A-AD033CB52277}" type="presParOf" srcId="{F33F89F4-2EDD-4D2B-B6A7-225999C133CC}" destId="{0FEDDBBF-B499-449C-BE4E-A1001FE20360}" srcOrd="7" destOrd="0" presId="urn:microsoft.com/office/officeart/2005/8/layout/list1"/>
    <dgm:cxn modelId="{B7FF0BEF-ACB1-4149-9F27-BD3A183D85E1}" type="presParOf" srcId="{F33F89F4-2EDD-4D2B-B6A7-225999C133CC}" destId="{8D986452-DD4C-4CAA-9A5B-47DF694FDC70}" srcOrd="8" destOrd="0" presId="urn:microsoft.com/office/officeart/2005/8/layout/list1"/>
    <dgm:cxn modelId="{BEC4D204-F4D2-4C90-B0F4-0A7776862D15}" type="presParOf" srcId="{8D986452-DD4C-4CAA-9A5B-47DF694FDC70}" destId="{C4A3D83E-F6B9-4F92-9A0A-DF53CBAD8F5C}" srcOrd="0" destOrd="0" presId="urn:microsoft.com/office/officeart/2005/8/layout/list1"/>
    <dgm:cxn modelId="{6880CBB2-0493-4188-BA58-55EEFFF2ABED}" type="presParOf" srcId="{8D986452-DD4C-4CAA-9A5B-47DF694FDC70}" destId="{C024FD62-AC33-4908-A97E-4E3ECB8A248F}" srcOrd="1" destOrd="0" presId="urn:microsoft.com/office/officeart/2005/8/layout/list1"/>
    <dgm:cxn modelId="{B0C53680-F931-4D4B-BE08-B2158959F7A2}" type="presParOf" srcId="{F33F89F4-2EDD-4D2B-B6A7-225999C133CC}" destId="{177C3C8A-3EE7-4893-9FD6-BC5467171444}" srcOrd="9" destOrd="0" presId="urn:microsoft.com/office/officeart/2005/8/layout/list1"/>
    <dgm:cxn modelId="{F892D1B3-C7F0-4E4B-B800-848C01995BB3}" type="presParOf" srcId="{F33F89F4-2EDD-4D2B-B6A7-225999C133CC}" destId="{90631326-EF53-4698-AFF4-7BBB41DD46D6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E9D7B33-D020-455D-BD46-B16B5DC56E04}" type="doc">
      <dgm:prSet loTypeId="urn:microsoft.com/office/officeart/2005/8/layout/cycle6" loCatId="cycle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5C8587D-AD29-437C-A48A-1BC913D00887}">
      <dgm:prSet phldrT="[Текст]"/>
      <dgm:spPr/>
      <dgm:t>
        <a:bodyPr/>
        <a:lstStyle/>
        <a:p>
          <a:r>
            <a:rPr lang="ru-RU" dirty="0" smtClean="0"/>
            <a:t>Коммуникативно-ориентировочная модель</a:t>
          </a:r>
          <a:endParaRPr lang="ru-RU" dirty="0"/>
        </a:p>
      </dgm:t>
    </dgm:pt>
    <dgm:pt modelId="{E0634914-9A5E-4B70-B317-FB74CD704F56}" type="parTrans" cxnId="{5776088E-31D1-479D-8CE1-B7F73C3BE5DA}">
      <dgm:prSet/>
      <dgm:spPr/>
      <dgm:t>
        <a:bodyPr/>
        <a:lstStyle/>
        <a:p>
          <a:endParaRPr lang="ru-RU"/>
        </a:p>
      </dgm:t>
    </dgm:pt>
    <dgm:pt modelId="{613C0947-B826-4823-AB2C-4E2B1F4FF606}" type="sibTrans" cxnId="{5776088E-31D1-479D-8CE1-B7F73C3BE5DA}">
      <dgm:prSet/>
      <dgm:spPr/>
      <dgm:t>
        <a:bodyPr/>
        <a:lstStyle/>
        <a:p>
          <a:endParaRPr lang="ru-RU"/>
        </a:p>
      </dgm:t>
    </dgm:pt>
    <dgm:pt modelId="{63FCC94D-5E95-476D-81DB-ECAE2EDC28D8}">
      <dgm:prSet phldrT="[Текст]"/>
      <dgm:spPr/>
      <dgm:t>
        <a:bodyPr/>
        <a:lstStyle/>
        <a:p>
          <a:r>
            <a:rPr lang="ru-RU" dirty="0" err="1" smtClean="0"/>
            <a:t>Антропо</a:t>
          </a:r>
          <a:r>
            <a:rPr lang="ru-RU" dirty="0" smtClean="0"/>
            <a:t>-психологическая модель</a:t>
          </a:r>
          <a:endParaRPr lang="ru-RU" dirty="0"/>
        </a:p>
      </dgm:t>
    </dgm:pt>
    <dgm:pt modelId="{BCCC29F5-2697-4DB5-BC3B-9050E21C07E4}" type="parTrans" cxnId="{E178A21A-6146-4D5B-9563-2A8012DC5D97}">
      <dgm:prSet/>
      <dgm:spPr/>
      <dgm:t>
        <a:bodyPr/>
        <a:lstStyle/>
        <a:p>
          <a:endParaRPr lang="ru-RU"/>
        </a:p>
      </dgm:t>
    </dgm:pt>
    <dgm:pt modelId="{AF86253B-55BD-48D2-8BF5-28CC3B006E11}" type="sibTrans" cxnId="{E178A21A-6146-4D5B-9563-2A8012DC5D97}">
      <dgm:prSet/>
      <dgm:spPr/>
      <dgm:t>
        <a:bodyPr/>
        <a:lstStyle/>
        <a:p>
          <a:endParaRPr lang="ru-RU"/>
        </a:p>
      </dgm:t>
    </dgm:pt>
    <dgm:pt modelId="{B4AE471C-7186-4138-B261-B4ED9DBE3C86}">
      <dgm:prSet phldrT="[Текст]" custT="1"/>
      <dgm:spPr/>
      <dgm:t>
        <a:bodyPr/>
        <a:lstStyle/>
        <a:p>
          <a:r>
            <a:rPr lang="ru-RU" sz="2000" dirty="0" err="1" smtClean="0"/>
            <a:t>Психодидактическая</a:t>
          </a:r>
          <a:r>
            <a:rPr lang="ru-RU" sz="2000" dirty="0" smtClean="0"/>
            <a:t> модель</a:t>
          </a:r>
          <a:endParaRPr lang="ru-RU" sz="2000" dirty="0"/>
        </a:p>
      </dgm:t>
    </dgm:pt>
    <dgm:pt modelId="{8FDB7960-4F15-410A-91B6-84AA53211B7B}" type="parTrans" cxnId="{4540A1BB-0173-42EC-8F26-43541039C924}">
      <dgm:prSet/>
      <dgm:spPr/>
      <dgm:t>
        <a:bodyPr/>
        <a:lstStyle/>
        <a:p>
          <a:endParaRPr lang="ru-RU"/>
        </a:p>
      </dgm:t>
    </dgm:pt>
    <dgm:pt modelId="{C48A1B8B-4A72-4761-9DCF-DCF3308089F2}" type="sibTrans" cxnId="{4540A1BB-0173-42EC-8F26-43541039C924}">
      <dgm:prSet/>
      <dgm:spPr/>
      <dgm:t>
        <a:bodyPr/>
        <a:lstStyle/>
        <a:p>
          <a:endParaRPr lang="ru-RU"/>
        </a:p>
      </dgm:t>
    </dgm:pt>
    <dgm:pt modelId="{8AA46B91-BC28-418C-A352-668FAA0C7592}">
      <dgm:prSet phldrT="[Текст]"/>
      <dgm:spPr/>
      <dgm:t>
        <a:bodyPr/>
        <a:lstStyle/>
        <a:p>
          <a:r>
            <a:rPr lang="ru-RU" dirty="0" err="1" smtClean="0"/>
            <a:t>Экопсихологический</a:t>
          </a:r>
          <a:r>
            <a:rPr lang="ru-RU" dirty="0" smtClean="0"/>
            <a:t> подход</a:t>
          </a:r>
          <a:endParaRPr lang="ru-RU" dirty="0"/>
        </a:p>
      </dgm:t>
    </dgm:pt>
    <dgm:pt modelId="{5DC6BAD7-878F-4299-A1E4-975A16762934}" type="parTrans" cxnId="{746A8051-2CDA-454D-AE51-486845E2D585}">
      <dgm:prSet/>
      <dgm:spPr/>
      <dgm:t>
        <a:bodyPr/>
        <a:lstStyle/>
        <a:p>
          <a:endParaRPr lang="ru-RU"/>
        </a:p>
      </dgm:t>
    </dgm:pt>
    <dgm:pt modelId="{2D9BB648-AA54-43C4-9FF8-25ACEC017E1E}" type="sibTrans" cxnId="{746A8051-2CDA-454D-AE51-486845E2D585}">
      <dgm:prSet/>
      <dgm:spPr/>
      <dgm:t>
        <a:bodyPr/>
        <a:lstStyle/>
        <a:p>
          <a:endParaRPr lang="ru-RU"/>
        </a:p>
      </dgm:t>
    </dgm:pt>
    <dgm:pt modelId="{AEC7225A-B230-41E8-B850-629B5B7A8599}">
      <dgm:prSet phldrT="[Текст]" custT="1"/>
      <dgm:spPr/>
      <dgm:t>
        <a:bodyPr/>
        <a:lstStyle/>
        <a:p>
          <a:r>
            <a:rPr lang="ru-RU" sz="2400" dirty="0" smtClean="0"/>
            <a:t>Эколого-личностная модель</a:t>
          </a:r>
          <a:endParaRPr lang="ru-RU" sz="2400" dirty="0"/>
        </a:p>
      </dgm:t>
    </dgm:pt>
    <dgm:pt modelId="{27E78396-65D5-40A1-8C81-1E6E3C887DA3}" type="parTrans" cxnId="{D89035F3-071B-491F-8D99-A48E31C27C7F}">
      <dgm:prSet/>
      <dgm:spPr/>
      <dgm:t>
        <a:bodyPr/>
        <a:lstStyle/>
        <a:p>
          <a:endParaRPr lang="ru-RU"/>
        </a:p>
      </dgm:t>
    </dgm:pt>
    <dgm:pt modelId="{C68D48E7-CD2B-4C8C-8EB9-E11E76439AAD}" type="sibTrans" cxnId="{D89035F3-071B-491F-8D99-A48E31C27C7F}">
      <dgm:prSet/>
      <dgm:spPr/>
      <dgm:t>
        <a:bodyPr/>
        <a:lstStyle/>
        <a:p>
          <a:endParaRPr lang="ru-RU"/>
        </a:p>
      </dgm:t>
    </dgm:pt>
    <dgm:pt modelId="{92B185AA-A41A-492F-929B-8CFAF6C8CC3B}" type="pres">
      <dgm:prSet presAssocID="{0E9D7B33-D020-455D-BD46-B16B5DC56E0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CF6895-33ED-4247-821E-5D9F331ED13F}" type="pres">
      <dgm:prSet presAssocID="{C5C8587D-AD29-437C-A48A-1BC913D00887}" presName="node" presStyleLbl="node1" presStyleIdx="0" presStyleCnt="5" custScaleX="143637" custScaleY="83608" custRadScaleRad="90642" custRadScaleInc="-139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763F51-D52A-4FAD-A05F-9D84C3E79720}" type="pres">
      <dgm:prSet presAssocID="{C5C8587D-AD29-437C-A48A-1BC913D00887}" presName="spNode" presStyleCnt="0"/>
      <dgm:spPr/>
    </dgm:pt>
    <dgm:pt modelId="{88ECF439-2826-4654-B321-F233CF655D5B}" type="pres">
      <dgm:prSet presAssocID="{613C0947-B826-4823-AB2C-4E2B1F4FF606}" presName="sibTrans" presStyleLbl="sibTrans1D1" presStyleIdx="0" presStyleCnt="5"/>
      <dgm:spPr/>
      <dgm:t>
        <a:bodyPr/>
        <a:lstStyle/>
        <a:p>
          <a:endParaRPr lang="ru-RU"/>
        </a:p>
      </dgm:t>
    </dgm:pt>
    <dgm:pt modelId="{94588185-C679-463D-B06D-2C2FB8DB5A66}" type="pres">
      <dgm:prSet presAssocID="{63FCC94D-5E95-476D-81DB-ECAE2EDC28D8}" presName="node" presStyleLbl="node1" presStyleIdx="1" presStyleCnt="5" custScaleX="114810" custScaleY="94043" custRadScaleRad="99738" custRadScaleInc="-90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2F2E17-9B3B-4255-A04C-0B91ECF7C806}" type="pres">
      <dgm:prSet presAssocID="{63FCC94D-5E95-476D-81DB-ECAE2EDC28D8}" presName="spNode" presStyleCnt="0"/>
      <dgm:spPr/>
    </dgm:pt>
    <dgm:pt modelId="{6A02874E-1CCC-46F2-AB55-27B42F39293B}" type="pres">
      <dgm:prSet presAssocID="{AF86253B-55BD-48D2-8BF5-28CC3B006E11}" presName="sibTrans" presStyleLbl="sibTrans1D1" presStyleIdx="1" presStyleCnt="5"/>
      <dgm:spPr/>
      <dgm:t>
        <a:bodyPr/>
        <a:lstStyle/>
        <a:p>
          <a:endParaRPr lang="ru-RU"/>
        </a:p>
      </dgm:t>
    </dgm:pt>
    <dgm:pt modelId="{BF6A8C5A-51B4-4F9D-BB63-955FDABA8E1B}" type="pres">
      <dgm:prSet presAssocID="{B4AE471C-7186-4138-B261-B4ED9DBE3C86}" presName="node" presStyleLbl="node1" presStyleIdx="2" presStyleCnt="5" custScaleX="146062" custScaleY="1006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A46E67-4F07-4CB8-8FD0-5568EEA5DB84}" type="pres">
      <dgm:prSet presAssocID="{B4AE471C-7186-4138-B261-B4ED9DBE3C86}" presName="spNode" presStyleCnt="0"/>
      <dgm:spPr/>
    </dgm:pt>
    <dgm:pt modelId="{7EF58706-9352-4DF3-B86D-634A5F002288}" type="pres">
      <dgm:prSet presAssocID="{C48A1B8B-4A72-4761-9DCF-DCF3308089F2}" presName="sibTrans" presStyleLbl="sibTrans1D1" presStyleIdx="2" presStyleCnt="5"/>
      <dgm:spPr/>
      <dgm:t>
        <a:bodyPr/>
        <a:lstStyle/>
        <a:p>
          <a:endParaRPr lang="ru-RU"/>
        </a:p>
      </dgm:t>
    </dgm:pt>
    <dgm:pt modelId="{9F7F97E7-259F-49F0-B0C9-9B57984EDF4C}" type="pres">
      <dgm:prSet presAssocID="{8AA46B91-BC28-418C-A352-668FAA0C7592}" presName="node" presStyleLbl="node1" presStyleIdx="3" presStyleCnt="5" custScaleX="1392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54405B-02E2-4D31-AC94-22BF9407EBE9}" type="pres">
      <dgm:prSet presAssocID="{8AA46B91-BC28-418C-A352-668FAA0C7592}" presName="spNode" presStyleCnt="0"/>
      <dgm:spPr/>
    </dgm:pt>
    <dgm:pt modelId="{ADD5C0B6-EADB-4C97-9FFE-F3E554891EC0}" type="pres">
      <dgm:prSet presAssocID="{2D9BB648-AA54-43C4-9FF8-25ACEC017E1E}" presName="sibTrans" presStyleLbl="sibTrans1D1" presStyleIdx="3" presStyleCnt="5"/>
      <dgm:spPr/>
      <dgm:t>
        <a:bodyPr/>
        <a:lstStyle/>
        <a:p>
          <a:endParaRPr lang="ru-RU"/>
        </a:p>
      </dgm:t>
    </dgm:pt>
    <dgm:pt modelId="{AF13ED05-123C-460B-AF4B-F39F47679EE4}" type="pres">
      <dgm:prSet presAssocID="{AEC7225A-B230-41E8-B850-629B5B7A8599}" presName="node" presStyleLbl="node1" presStyleIdx="4" presStyleCnt="5" custScaleX="115908" custScaleY="88935" custRadScaleRad="92277" custRadScaleInc="135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306C2E-C704-4021-8308-13A43D12BE04}" type="pres">
      <dgm:prSet presAssocID="{AEC7225A-B230-41E8-B850-629B5B7A8599}" presName="spNode" presStyleCnt="0"/>
      <dgm:spPr/>
    </dgm:pt>
    <dgm:pt modelId="{1E9D8D24-C301-45EA-8584-3F53908CA119}" type="pres">
      <dgm:prSet presAssocID="{C68D48E7-CD2B-4C8C-8EB9-E11E76439AAD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612FDC52-1F75-4362-8412-5AC2F77ECA7A}" type="presOf" srcId="{C48A1B8B-4A72-4761-9DCF-DCF3308089F2}" destId="{7EF58706-9352-4DF3-B86D-634A5F002288}" srcOrd="0" destOrd="0" presId="urn:microsoft.com/office/officeart/2005/8/layout/cycle6"/>
    <dgm:cxn modelId="{61C29D0D-C817-4340-A48C-81E18D537C98}" type="presOf" srcId="{B4AE471C-7186-4138-B261-B4ED9DBE3C86}" destId="{BF6A8C5A-51B4-4F9D-BB63-955FDABA8E1B}" srcOrd="0" destOrd="0" presId="urn:microsoft.com/office/officeart/2005/8/layout/cycle6"/>
    <dgm:cxn modelId="{FDA4389A-5E9D-4FC1-814B-70E27EBF8387}" type="presOf" srcId="{AF86253B-55BD-48D2-8BF5-28CC3B006E11}" destId="{6A02874E-1CCC-46F2-AB55-27B42F39293B}" srcOrd="0" destOrd="0" presId="urn:microsoft.com/office/officeart/2005/8/layout/cycle6"/>
    <dgm:cxn modelId="{11295972-0980-45FC-A8EA-AEE964BB856C}" type="presOf" srcId="{C68D48E7-CD2B-4C8C-8EB9-E11E76439AAD}" destId="{1E9D8D24-C301-45EA-8584-3F53908CA119}" srcOrd="0" destOrd="0" presId="urn:microsoft.com/office/officeart/2005/8/layout/cycle6"/>
    <dgm:cxn modelId="{67B43126-B12A-4638-BC8C-2712E8679912}" type="presOf" srcId="{613C0947-B826-4823-AB2C-4E2B1F4FF606}" destId="{88ECF439-2826-4654-B321-F233CF655D5B}" srcOrd="0" destOrd="0" presId="urn:microsoft.com/office/officeart/2005/8/layout/cycle6"/>
    <dgm:cxn modelId="{746A8051-2CDA-454D-AE51-486845E2D585}" srcId="{0E9D7B33-D020-455D-BD46-B16B5DC56E04}" destId="{8AA46B91-BC28-418C-A352-668FAA0C7592}" srcOrd="3" destOrd="0" parTransId="{5DC6BAD7-878F-4299-A1E4-975A16762934}" sibTransId="{2D9BB648-AA54-43C4-9FF8-25ACEC017E1E}"/>
    <dgm:cxn modelId="{7ED565F3-9675-4418-A2EA-C2EC0DE82F7A}" type="presOf" srcId="{8AA46B91-BC28-418C-A352-668FAA0C7592}" destId="{9F7F97E7-259F-49F0-B0C9-9B57984EDF4C}" srcOrd="0" destOrd="0" presId="urn:microsoft.com/office/officeart/2005/8/layout/cycle6"/>
    <dgm:cxn modelId="{E178A21A-6146-4D5B-9563-2A8012DC5D97}" srcId="{0E9D7B33-D020-455D-BD46-B16B5DC56E04}" destId="{63FCC94D-5E95-476D-81DB-ECAE2EDC28D8}" srcOrd="1" destOrd="0" parTransId="{BCCC29F5-2697-4DB5-BC3B-9050E21C07E4}" sibTransId="{AF86253B-55BD-48D2-8BF5-28CC3B006E11}"/>
    <dgm:cxn modelId="{D89035F3-071B-491F-8D99-A48E31C27C7F}" srcId="{0E9D7B33-D020-455D-BD46-B16B5DC56E04}" destId="{AEC7225A-B230-41E8-B850-629B5B7A8599}" srcOrd="4" destOrd="0" parTransId="{27E78396-65D5-40A1-8C81-1E6E3C887DA3}" sibTransId="{C68D48E7-CD2B-4C8C-8EB9-E11E76439AAD}"/>
    <dgm:cxn modelId="{266936BA-C6FB-4BD4-A2C4-7393A5804460}" type="presOf" srcId="{2D9BB648-AA54-43C4-9FF8-25ACEC017E1E}" destId="{ADD5C0B6-EADB-4C97-9FFE-F3E554891EC0}" srcOrd="0" destOrd="0" presId="urn:microsoft.com/office/officeart/2005/8/layout/cycle6"/>
    <dgm:cxn modelId="{5776088E-31D1-479D-8CE1-B7F73C3BE5DA}" srcId="{0E9D7B33-D020-455D-BD46-B16B5DC56E04}" destId="{C5C8587D-AD29-437C-A48A-1BC913D00887}" srcOrd="0" destOrd="0" parTransId="{E0634914-9A5E-4B70-B317-FB74CD704F56}" sibTransId="{613C0947-B826-4823-AB2C-4E2B1F4FF606}"/>
    <dgm:cxn modelId="{8DF0D3C2-2D55-417B-9365-202F009AB63C}" type="presOf" srcId="{0E9D7B33-D020-455D-BD46-B16B5DC56E04}" destId="{92B185AA-A41A-492F-929B-8CFAF6C8CC3B}" srcOrd="0" destOrd="0" presId="urn:microsoft.com/office/officeart/2005/8/layout/cycle6"/>
    <dgm:cxn modelId="{F029F42D-41AE-4FC8-B2B1-5DFC146DC169}" type="presOf" srcId="{AEC7225A-B230-41E8-B850-629B5B7A8599}" destId="{AF13ED05-123C-460B-AF4B-F39F47679EE4}" srcOrd="0" destOrd="0" presId="urn:microsoft.com/office/officeart/2005/8/layout/cycle6"/>
    <dgm:cxn modelId="{3C90579F-E28D-4DAE-AC53-E97A3A84355C}" type="presOf" srcId="{63FCC94D-5E95-476D-81DB-ECAE2EDC28D8}" destId="{94588185-C679-463D-B06D-2C2FB8DB5A66}" srcOrd="0" destOrd="0" presId="urn:microsoft.com/office/officeart/2005/8/layout/cycle6"/>
    <dgm:cxn modelId="{4540A1BB-0173-42EC-8F26-43541039C924}" srcId="{0E9D7B33-D020-455D-BD46-B16B5DC56E04}" destId="{B4AE471C-7186-4138-B261-B4ED9DBE3C86}" srcOrd="2" destOrd="0" parTransId="{8FDB7960-4F15-410A-91B6-84AA53211B7B}" sibTransId="{C48A1B8B-4A72-4761-9DCF-DCF3308089F2}"/>
    <dgm:cxn modelId="{E1BA3250-29D6-4083-9F0B-915E4017DF9E}" type="presOf" srcId="{C5C8587D-AD29-437C-A48A-1BC913D00887}" destId="{A4CF6895-33ED-4247-821E-5D9F331ED13F}" srcOrd="0" destOrd="0" presId="urn:microsoft.com/office/officeart/2005/8/layout/cycle6"/>
    <dgm:cxn modelId="{FC175B35-560D-4307-B8E0-83541B3CA8B0}" type="presParOf" srcId="{92B185AA-A41A-492F-929B-8CFAF6C8CC3B}" destId="{A4CF6895-33ED-4247-821E-5D9F331ED13F}" srcOrd="0" destOrd="0" presId="urn:microsoft.com/office/officeart/2005/8/layout/cycle6"/>
    <dgm:cxn modelId="{2A6607EA-6803-47EA-B7C9-EECA0CD905F2}" type="presParOf" srcId="{92B185AA-A41A-492F-929B-8CFAF6C8CC3B}" destId="{E0763F51-D52A-4FAD-A05F-9D84C3E79720}" srcOrd="1" destOrd="0" presId="urn:microsoft.com/office/officeart/2005/8/layout/cycle6"/>
    <dgm:cxn modelId="{2AD46066-255E-4EE4-9761-6BB9BE7D9B3D}" type="presParOf" srcId="{92B185AA-A41A-492F-929B-8CFAF6C8CC3B}" destId="{88ECF439-2826-4654-B321-F233CF655D5B}" srcOrd="2" destOrd="0" presId="urn:microsoft.com/office/officeart/2005/8/layout/cycle6"/>
    <dgm:cxn modelId="{89D683B1-E0DF-49E1-BF18-E6F1BFD40F7C}" type="presParOf" srcId="{92B185AA-A41A-492F-929B-8CFAF6C8CC3B}" destId="{94588185-C679-463D-B06D-2C2FB8DB5A66}" srcOrd="3" destOrd="0" presId="urn:microsoft.com/office/officeart/2005/8/layout/cycle6"/>
    <dgm:cxn modelId="{77C9D262-E2E5-4DFD-A71D-9993CDDE8CE0}" type="presParOf" srcId="{92B185AA-A41A-492F-929B-8CFAF6C8CC3B}" destId="{D12F2E17-9B3B-4255-A04C-0B91ECF7C806}" srcOrd="4" destOrd="0" presId="urn:microsoft.com/office/officeart/2005/8/layout/cycle6"/>
    <dgm:cxn modelId="{1E1DFC69-5F37-4700-A7F1-8F8052C83729}" type="presParOf" srcId="{92B185AA-A41A-492F-929B-8CFAF6C8CC3B}" destId="{6A02874E-1CCC-46F2-AB55-27B42F39293B}" srcOrd="5" destOrd="0" presId="urn:microsoft.com/office/officeart/2005/8/layout/cycle6"/>
    <dgm:cxn modelId="{26658519-CB13-4DB0-8D49-6B5C603E75EC}" type="presParOf" srcId="{92B185AA-A41A-492F-929B-8CFAF6C8CC3B}" destId="{BF6A8C5A-51B4-4F9D-BB63-955FDABA8E1B}" srcOrd="6" destOrd="0" presId="urn:microsoft.com/office/officeart/2005/8/layout/cycle6"/>
    <dgm:cxn modelId="{5A45872E-73ED-4957-AF21-64B2DD093BA8}" type="presParOf" srcId="{92B185AA-A41A-492F-929B-8CFAF6C8CC3B}" destId="{9EA46E67-4F07-4CB8-8FD0-5568EEA5DB84}" srcOrd="7" destOrd="0" presId="urn:microsoft.com/office/officeart/2005/8/layout/cycle6"/>
    <dgm:cxn modelId="{53D40031-2EF9-44D4-B4AD-953AA6270CB3}" type="presParOf" srcId="{92B185AA-A41A-492F-929B-8CFAF6C8CC3B}" destId="{7EF58706-9352-4DF3-B86D-634A5F002288}" srcOrd="8" destOrd="0" presId="urn:microsoft.com/office/officeart/2005/8/layout/cycle6"/>
    <dgm:cxn modelId="{B2C8FF90-3F4E-4C00-8D67-EB01C93FD3A3}" type="presParOf" srcId="{92B185AA-A41A-492F-929B-8CFAF6C8CC3B}" destId="{9F7F97E7-259F-49F0-B0C9-9B57984EDF4C}" srcOrd="9" destOrd="0" presId="urn:microsoft.com/office/officeart/2005/8/layout/cycle6"/>
    <dgm:cxn modelId="{7FBD219A-BD49-4E93-9731-49A880C989D5}" type="presParOf" srcId="{92B185AA-A41A-492F-929B-8CFAF6C8CC3B}" destId="{4654405B-02E2-4D31-AC94-22BF9407EBE9}" srcOrd="10" destOrd="0" presId="urn:microsoft.com/office/officeart/2005/8/layout/cycle6"/>
    <dgm:cxn modelId="{976BD5EE-6318-46E8-8B98-2D4EE6FD2E69}" type="presParOf" srcId="{92B185AA-A41A-492F-929B-8CFAF6C8CC3B}" destId="{ADD5C0B6-EADB-4C97-9FFE-F3E554891EC0}" srcOrd="11" destOrd="0" presId="urn:microsoft.com/office/officeart/2005/8/layout/cycle6"/>
    <dgm:cxn modelId="{CF4F4B78-B69D-4D17-81F7-5654AA48DB4F}" type="presParOf" srcId="{92B185AA-A41A-492F-929B-8CFAF6C8CC3B}" destId="{AF13ED05-123C-460B-AF4B-F39F47679EE4}" srcOrd="12" destOrd="0" presId="urn:microsoft.com/office/officeart/2005/8/layout/cycle6"/>
    <dgm:cxn modelId="{624B5EA0-C097-4EFD-A859-2C1146B55E39}" type="presParOf" srcId="{92B185AA-A41A-492F-929B-8CFAF6C8CC3B}" destId="{4B306C2E-C704-4021-8308-13A43D12BE04}" srcOrd="13" destOrd="0" presId="urn:microsoft.com/office/officeart/2005/8/layout/cycle6"/>
    <dgm:cxn modelId="{C98824B9-2086-49C7-AB11-63D2EEBEBF8B}" type="presParOf" srcId="{92B185AA-A41A-492F-929B-8CFAF6C8CC3B}" destId="{1E9D8D24-C301-45EA-8584-3F53908CA119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chitecture+Icon">
  <dgm:title val="Макет ''Архитектура''"/>
  <dgm:desc val="Служит для отображения иерархических отношений, которые строятся снизу вверх. Этот макет хорошо подходит для показа архитектурных компонентов или объектов, построенных на базе других объектов."/>
  <dgm:catLst>
    <dgm:cat type="hierarchy" pri="4500"/>
    <dgm:cat type="list" pri="24500"/>
    <dgm:cat type="relationship" pri="10500"/>
    <dgm:cat type="officeonline" pri="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b"/>
        </dgm:alg>
      </dgm:if>
      <dgm:else name="Name3">
        <dgm:alg type="lin">
          <dgm:param type="linDir" val="fromR"/>
          <dgm:param type="nodeVertAlign" val="b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B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b"/>
              </dgm:alg>
            </dgm:if>
            <dgm:else name="Name10">
              <dgm:alg type="lin">
                <dgm:param type="linDir" val="fromR"/>
                <dgm:param type="nodeVertAlign" val="b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B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b"/>
                    </dgm:alg>
                  </dgm:if>
                  <dgm:else name="Name17">
                    <dgm:alg type="lin">
                      <dgm:param type="linDir" val="fromR"/>
                      <dgm:param type="nodeVertAlign" val="b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B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b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b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B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b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b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C8C750-6408-4E4A-98EC-BFCC2A219F7B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1EE422-3EAA-492F-9300-051B7A87D38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C8C750-6408-4E4A-98EC-BFCC2A219F7B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1EE422-3EAA-492F-9300-051B7A87D3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C8C750-6408-4E4A-98EC-BFCC2A219F7B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1EE422-3EAA-492F-9300-051B7A87D3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C8C750-6408-4E4A-98EC-BFCC2A219F7B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1EE422-3EAA-492F-9300-051B7A87D3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C8C750-6408-4E4A-98EC-BFCC2A219F7B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1EE422-3EAA-492F-9300-051B7A87D38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C8C750-6408-4E4A-98EC-BFCC2A219F7B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1EE422-3EAA-492F-9300-051B7A87D3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C8C750-6408-4E4A-98EC-BFCC2A219F7B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1EE422-3EAA-492F-9300-051B7A87D3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C8C750-6408-4E4A-98EC-BFCC2A219F7B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1EE422-3EAA-492F-9300-051B7A87D3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C8C750-6408-4E4A-98EC-BFCC2A219F7B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1EE422-3EAA-492F-9300-051B7A87D38F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C8C750-6408-4E4A-98EC-BFCC2A219F7B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1EE422-3EAA-492F-9300-051B7A87D3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C8C750-6408-4E4A-98EC-BFCC2A219F7B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1EE422-3EAA-492F-9300-051B7A87D38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9C8C750-6408-4E4A-98EC-BFCC2A219F7B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E1EE422-3EAA-492F-9300-051B7A87D38F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848872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казенное общеобразовательное учреждение </a:t>
            </a:r>
            <a:r>
              <a:rPr lang="ru-RU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Москвы </a:t>
            </a:r>
            <a:r>
              <a:rPr lang="ru-RU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«Школа № 2124 «Центр развития и коррекции» СП 486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844824"/>
            <a:ext cx="7776864" cy="3675638"/>
          </a:xfrm>
        </p:spPr>
        <p:txBody>
          <a:bodyPr>
            <a:noAutofit/>
          </a:bodyPr>
          <a:lstStyle/>
          <a:p>
            <a:pPr algn="ctr"/>
            <a:r>
              <a:rPr lang="ru-RU" sz="6000" dirty="0">
                <a:latin typeface="Constantia" panose="02030602050306030303" pitchFamily="18" charset="0"/>
              </a:rPr>
              <a:t>Образовательная среда как условие развития личности ее субъектов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83481" y="6309320"/>
            <a:ext cx="6840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Составитель: педагог-психолог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Носарева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Д.А.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9476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3032840"/>
              </p:ext>
            </p:extLst>
          </p:nvPr>
        </p:nvGraphicFramePr>
        <p:xfrm>
          <a:off x="467544" y="332656"/>
          <a:ext cx="8568952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82306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81708214"/>
              </p:ext>
            </p:extLst>
          </p:nvPr>
        </p:nvGraphicFramePr>
        <p:xfrm>
          <a:off x="683568" y="1700808"/>
          <a:ext cx="8229600" cy="47277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425248" y="459542"/>
            <a:ext cx="6408712" cy="9001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понимание В.В. Рубцова «образовательная среда» характеризуется: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007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90106594"/>
              </p:ext>
            </p:extLst>
          </p:nvPr>
        </p:nvGraphicFramePr>
        <p:xfrm>
          <a:off x="112292" y="440668"/>
          <a:ext cx="9001000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297996" y="3284984"/>
            <a:ext cx="493829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0" cap="none" spc="0" dirty="0" smtClean="0">
                <a:ln w="10160">
                  <a:solidFill>
                    <a:schemeClr val="tx1">
                      <a:lumMod val="75000"/>
                      <a:lumOff val="2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Образовательная среда</a:t>
            </a:r>
            <a:endParaRPr lang="ru-RU" sz="4800" b="0" cap="none" spc="0" dirty="0">
              <a:ln w="10160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64484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5491" y="908720"/>
            <a:ext cx="8712968" cy="5174035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 сущность образовательной среды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совокупность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деятельностно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-коммуникативных актов и взаимоотношений участников учебно-воспитательного процесса.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59604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Параметры образовательной среды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Доминантность</a:t>
            </a:r>
            <a:r>
              <a:rPr lang="ru-RU" dirty="0" smtClean="0"/>
              <a:t>  - значимость локальной среды в системе ценностей субъектов образовательного процесса (критерий «значимое-незначимое»)</a:t>
            </a:r>
          </a:p>
          <a:p>
            <a:r>
              <a:rPr lang="ru-RU" dirty="0" smtClean="0"/>
              <a:t>Интенсивность – степень насыщенности образовательной среды условиями, влияниями и возможностями, а также концентрированность их проявления.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380511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Параметры образовательной среды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Когерентность (согласованность) (гармоничность-</a:t>
            </a:r>
            <a:r>
              <a:rPr lang="ru-RU" dirty="0" err="1" smtClean="0"/>
              <a:t>негармоничность</a:t>
            </a:r>
            <a:r>
              <a:rPr lang="ru-RU" dirty="0" smtClean="0"/>
              <a:t>») Показатель степени согласованности всех локальных образовательных сред</a:t>
            </a:r>
          </a:p>
          <a:p>
            <a:r>
              <a:rPr lang="ru-RU" dirty="0" smtClean="0"/>
              <a:t>Мобильность среды – ее способность к органичным изменениям в контексте взаимоотношений со средой обитания</a:t>
            </a:r>
          </a:p>
          <a:p>
            <a:r>
              <a:rPr lang="ru-RU" dirty="0" smtClean="0"/>
              <a:t>Обобщенность характеризует степень координации деятельности всех субъектов данной ОС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667388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Параметры образовательной среды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Осознаваемость</a:t>
            </a:r>
            <a:r>
              <a:rPr lang="ru-RU" dirty="0" smtClean="0"/>
              <a:t> – показатель сознательной включенности в нее всех субъектов образовательного процесса</a:t>
            </a:r>
          </a:p>
          <a:p>
            <a:r>
              <a:rPr lang="ru-RU" dirty="0" smtClean="0"/>
              <a:t>Социальная активность ОС – степень ее влияния на среду обитания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4050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Параметры образовательной среды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Устойчивость ОС – ее стабильность во времени</a:t>
            </a:r>
          </a:p>
          <a:p>
            <a:r>
              <a:rPr lang="ru-RU" dirty="0" smtClean="0"/>
              <a:t>Широта ОС – степень включенности в данную ОС субъектов, объектов, процессов и явлений и их многообразии</a:t>
            </a:r>
          </a:p>
          <a:p>
            <a:r>
              <a:rPr lang="ru-RU" dirty="0" smtClean="0"/>
              <a:t>Эмоциональность – соотношение в ней эмоционального и рационального компонентов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465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Структура образовательной среды в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8161" y="1259520"/>
            <a:ext cx="7498080" cy="4800600"/>
          </a:xfrm>
        </p:spPr>
        <p:txBody>
          <a:bodyPr/>
          <a:lstStyle/>
          <a:p>
            <a:r>
              <a:rPr lang="ru-RU" dirty="0" smtClean="0"/>
              <a:t>Учебно-воспитательный процесс</a:t>
            </a:r>
          </a:p>
          <a:p>
            <a:r>
              <a:rPr lang="ru-RU" dirty="0" smtClean="0"/>
              <a:t>Образовательные технологии</a:t>
            </a:r>
          </a:p>
          <a:p>
            <a:r>
              <a:rPr lang="ru-RU" dirty="0" smtClean="0"/>
              <a:t>Пространственно-предметное окружение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07" y="3433918"/>
            <a:ext cx="3242064" cy="26262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2533" y="4737987"/>
            <a:ext cx="3261467" cy="21200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7623" y="3176531"/>
            <a:ext cx="2588894" cy="1456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6517" y="3042060"/>
            <a:ext cx="3068889" cy="17251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4299" y="4773514"/>
            <a:ext cx="2505804" cy="20489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5200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850106"/>
          </a:xfrm>
        </p:spPr>
        <p:txBody>
          <a:bodyPr/>
          <a:lstStyle/>
          <a:p>
            <a:pPr algn="ctr"/>
            <a:r>
              <a:rPr lang="ru-RU" dirty="0" smtClean="0"/>
              <a:t>Список литературы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268760"/>
            <a:ext cx="8280920" cy="4824536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Балабанова Н.В. Образовательная среда школы и проблемы социализации личности: Монография. Краснодар, 2002. </a:t>
            </a:r>
          </a:p>
          <a:p>
            <a:r>
              <a:rPr lang="ru-RU" dirty="0"/>
              <a:t>Образовательная система «Школа 2100» – качественное образование для всех: Сб. мат. / Под науч. ред. Д.И. </a:t>
            </a:r>
            <a:r>
              <a:rPr lang="ru-RU" dirty="0" err="1"/>
              <a:t>Фельдштейна</a:t>
            </a:r>
            <a:r>
              <a:rPr lang="ru-RU" dirty="0"/>
              <a:t>. – М.: </a:t>
            </a:r>
            <a:r>
              <a:rPr lang="ru-RU" dirty="0" err="1"/>
              <a:t>Баласс</a:t>
            </a:r>
            <a:r>
              <a:rPr lang="ru-RU" dirty="0"/>
              <a:t>, 2006. </a:t>
            </a:r>
            <a:endParaRPr lang="ru-RU" dirty="0" smtClean="0"/>
          </a:p>
          <a:p>
            <a:r>
              <a:rPr lang="ru-RU" dirty="0" smtClean="0"/>
              <a:t>Лактионова Е.Б. Известия Российского государственного педагогического университета им А.И. Герцена, №128, 2010 г.</a:t>
            </a:r>
            <a:endParaRPr lang="ru-RU" dirty="0"/>
          </a:p>
          <a:p>
            <a:r>
              <a:rPr lang="ru-RU" dirty="0" err="1"/>
              <a:t>Слободчиков</a:t>
            </a:r>
            <a:r>
              <a:rPr lang="ru-RU" dirty="0"/>
              <a:t> В.И. О понятии образовательной среды в концепции развивающего образования: вторая Российская конференция по экологической психологии: Тезисы докладов. М.,2000. </a:t>
            </a:r>
          </a:p>
          <a:p>
            <a:r>
              <a:rPr lang="ru-RU" dirty="0" err="1"/>
              <a:t>Ясвин</a:t>
            </a:r>
            <a:r>
              <a:rPr lang="ru-RU" dirty="0"/>
              <a:t> В.А. Образовательная среда: от моделирования к проектированию. М.,2001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77980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0279" y="26064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Эффективность образования = </a:t>
            </a:r>
            <a:r>
              <a:rPr lang="ru-RU" sz="2800" dirty="0"/>
              <a:t>п</a:t>
            </a:r>
            <a:r>
              <a:rPr lang="ru-RU" sz="2800" dirty="0" smtClean="0"/>
              <a:t>сихическое развитие</a:t>
            </a:r>
            <a:endParaRPr lang="ru-RU" sz="2800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971600" y="1742135"/>
            <a:ext cx="6751482" cy="3624046"/>
            <a:chOff x="503470" y="1776097"/>
            <a:chExt cx="6751482" cy="3624046"/>
          </a:xfrm>
        </p:grpSpPr>
        <p:sp>
          <p:nvSpPr>
            <p:cNvPr id="9" name="Полилиния 8"/>
            <p:cNvSpPr/>
            <p:nvPr/>
          </p:nvSpPr>
          <p:spPr>
            <a:xfrm>
              <a:off x="853546" y="1776097"/>
              <a:ext cx="4768500" cy="1034426"/>
            </a:xfrm>
            <a:custGeom>
              <a:avLst/>
              <a:gdLst>
                <a:gd name="connsiteX0" fmla="*/ 0 w 4768500"/>
                <a:gd name="connsiteY0" fmla="*/ 0 h 1034426"/>
                <a:gd name="connsiteX1" fmla="*/ 4768500 w 4768500"/>
                <a:gd name="connsiteY1" fmla="*/ 0 h 1034426"/>
                <a:gd name="connsiteX2" fmla="*/ 4768500 w 4768500"/>
                <a:gd name="connsiteY2" fmla="*/ 1034426 h 1034426"/>
                <a:gd name="connsiteX3" fmla="*/ 0 w 4768500"/>
                <a:gd name="connsiteY3" fmla="*/ 1034426 h 1034426"/>
                <a:gd name="connsiteX4" fmla="*/ 0 w 4768500"/>
                <a:gd name="connsiteY4" fmla="*/ 0 h 1034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8500" h="1034426">
                  <a:moveTo>
                    <a:pt x="0" y="0"/>
                  </a:moveTo>
                  <a:lnTo>
                    <a:pt x="4768500" y="0"/>
                  </a:lnTo>
                  <a:lnTo>
                    <a:pt x="4768500" y="1034426"/>
                  </a:lnTo>
                  <a:lnTo>
                    <a:pt x="0" y="1034426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000" kern="1200" dirty="0" smtClean="0"/>
                <a:t>Учет психологических закономерностей возрастного и индивидуального развития</a:t>
              </a:r>
              <a:endParaRPr lang="ru-RU" sz="2000" kern="1200" dirty="0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518582" y="3173982"/>
              <a:ext cx="2055390" cy="475200"/>
            </a:xfrm>
            <a:custGeom>
              <a:avLst/>
              <a:gdLst>
                <a:gd name="connsiteX0" fmla="*/ 0 w 2055390"/>
                <a:gd name="connsiteY0" fmla="*/ 0 h 475200"/>
                <a:gd name="connsiteX1" fmla="*/ 2055390 w 2055390"/>
                <a:gd name="connsiteY1" fmla="*/ 0 h 475200"/>
                <a:gd name="connsiteX2" fmla="*/ 2055390 w 2055390"/>
                <a:gd name="connsiteY2" fmla="*/ 475200 h 475200"/>
                <a:gd name="connsiteX3" fmla="*/ 0 w 2055390"/>
                <a:gd name="connsiteY3" fmla="*/ 475200 h 475200"/>
                <a:gd name="connsiteX4" fmla="*/ 0 w 2055390"/>
                <a:gd name="connsiteY4" fmla="*/ 0 h 47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5390" h="475200">
                  <a:moveTo>
                    <a:pt x="0" y="0"/>
                  </a:moveTo>
                  <a:lnTo>
                    <a:pt x="2055390" y="0"/>
                  </a:lnTo>
                  <a:lnTo>
                    <a:pt x="2055390" y="475200"/>
                  </a:lnTo>
                  <a:lnTo>
                    <a:pt x="0" y="4752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2240" tIns="50800" rIns="142240" bIns="50800" numCol="1" spcCol="1270" anchor="ctr" anchorCtr="0">
              <a:noAutofit/>
            </a:bodyPr>
            <a:lstStyle/>
            <a:p>
              <a:pPr lvl="0" algn="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kern="1200" dirty="0"/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1664289" y="3055182"/>
              <a:ext cx="5590663" cy="1188000"/>
            </a:xfrm>
            <a:custGeom>
              <a:avLst/>
              <a:gdLst>
                <a:gd name="connsiteX0" fmla="*/ 0 w 5590663"/>
                <a:gd name="connsiteY0" fmla="*/ 0 h 1188000"/>
                <a:gd name="connsiteX1" fmla="*/ 5590663 w 5590663"/>
                <a:gd name="connsiteY1" fmla="*/ 0 h 1188000"/>
                <a:gd name="connsiteX2" fmla="*/ 5590663 w 5590663"/>
                <a:gd name="connsiteY2" fmla="*/ 1188000 h 1188000"/>
                <a:gd name="connsiteX3" fmla="*/ 0 w 5590663"/>
                <a:gd name="connsiteY3" fmla="*/ 1188000 h 1188000"/>
                <a:gd name="connsiteX4" fmla="*/ 0 w 5590663"/>
                <a:gd name="connsiteY4" fmla="*/ 0 h 118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590663" h="1188000">
                  <a:moveTo>
                    <a:pt x="0" y="0"/>
                  </a:moveTo>
                  <a:lnTo>
                    <a:pt x="5590663" y="0"/>
                  </a:lnTo>
                  <a:lnTo>
                    <a:pt x="5590663" y="1188000"/>
                  </a:lnTo>
                  <a:lnTo>
                    <a:pt x="0" y="1188000"/>
                  </a:lnTo>
                  <a:lnTo>
                    <a:pt x="0" y="0"/>
                  </a:lnTo>
                  <a:close/>
                </a:path>
              </a:pathLst>
            </a:custGeom>
            <a:scene3d>
              <a:camera prst="orthographicFront"/>
              <a:lightRig rig="flat" dir="t"/>
            </a:scene3d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2000" kern="1200" dirty="0" smtClean="0"/>
                <a:t>Формирование интереса к окружающей жизни, способности к самостоятельному добыванию знаний</a:t>
              </a:r>
              <a:endParaRPr lang="ru-RU" sz="2000" kern="1200" dirty="0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503470" y="4924943"/>
              <a:ext cx="2057400" cy="475200"/>
            </a:xfrm>
            <a:custGeom>
              <a:avLst/>
              <a:gdLst>
                <a:gd name="connsiteX0" fmla="*/ 0 w 2057400"/>
                <a:gd name="connsiteY0" fmla="*/ 0 h 475200"/>
                <a:gd name="connsiteX1" fmla="*/ 2057400 w 2057400"/>
                <a:gd name="connsiteY1" fmla="*/ 0 h 475200"/>
                <a:gd name="connsiteX2" fmla="*/ 2057400 w 2057400"/>
                <a:gd name="connsiteY2" fmla="*/ 475200 h 475200"/>
                <a:gd name="connsiteX3" fmla="*/ 0 w 2057400"/>
                <a:gd name="connsiteY3" fmla="*/ 475200 h 475200"/>
                <a:gd name="connsiteX4" fmla="*/ 0 w 2057400"/>
                <a:gd name="connsiteY4" fmla="*/ 0 h 475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7400" h="475200">
                  <a:moveTo>
                    <a:pt x="0" y="0"/>
                  </a:moveTo>
                  <a:lnTo>
                    <a:pt x="2057400" y="0"/>
                  </a:lnTo>
                  <a:lnTo>
                    <a:pt x="2057400" y="475200"/>
                  </a:lnTo>
                  <a:lnTo>
                    <a:pt x="0" y="4752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2240" tIns="50800" rIns="142240" bIns="50800" numCol="1" spcCol="1270" anchor="ctr" anchorCtr="0">
              <a:noAutofit/>
            </a:bodyPr>
            <a:lstStyle/>
            <a:p>
              <a:pPr lvl="0" algn="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000" kern="1200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2777582" y="4632913"/>
            <a:ext cx="6387989" cy="1466535"/>
            <a:chOff x="2009129" y="1090047"/>
            <a:chExt cx="6220470" cy="1099134"/>
          </a:xfrm>
          <a:scene3d>
            <a:camera prst="orthographicFront"/>
            <a:lightRig rig="flat" dir="t"/>
          </a:scene3d>
        </p:grpSpPr>
        <p:sp>
          <p:nvSpPr>
            <p:cNvPr id="20" name="Прямоугольник 19"/>
            <p:cNvSpPr/>
            <p:nvPr/>
          </p:nvSpPr>
          <p:spPr>
            <a:xfrm>
              <a:off x="2009129" y="1090047"/>
              <a:ext cx="5736368" cy="701590"/>
            </a:xfrm>
            <a:prstGeom prst="rect">
              <a:avLst/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ru-RU" sz="2000" dirty="0" smtClean="0"/>
                <a:t>Создание условий для развития возможностей, способностей и умений детей </a:t>
              </a:r>
              <a:endParaRPr lang="ru-RU" sz="2000" dirty="0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2633471" y="1377381"/>
              <a:ext cx="5596128" cy="81180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140970" tIns="140970" rIns="140970" bIns="140970" numCol="1" spcCol="1270" anchor="ctr" anchorCtr="0">
              <a:noAutofit/>
            </a:bodyPr>
            <a:lstStyle/>
            <a:p>
              <a:pPr marL="285750" lvl="1" indent="-285750" algn="l" defTabSz="1644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ru-RU" sz="37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00678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eacher\Pictures\إسأل عبد الكريم بن محمادي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0232" y="32276"/>
            <a:ext cx="2339752" cy="2570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6912768" cy="187220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</a:t>
            </a:r>
            <a:b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среда?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36912"/>
            <a:ext cx="8496944" cy="3949899"/>
          </a:xfrm>
        </p:spPr>
        <p:txBody>
          <a:bodyPr/>
          <a:lstStyle/>
          <a:p>
            <a:pPr marL="0" indent="0" algn="just">
              <a:buNone/>
            </a:pPr>
            <a:r>
              <a:rPr lang="ru-RU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среда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психолого-педагогическая реальность, содержащая специально организационные условия для формирование личности, а также возможности для развития, включенные в социальное и пространственно-предметное окружение.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3921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6229943"/>
              </p:ext>
            </p:extLst>
          </p:nvPr>
        </p:nvGraphicFramePr>
        <p:xfrm>
          <a:off x="107504" y="260648"/>
          <a:ext cx="8856984" cy="60486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99248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230425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 влияющие на формирование индивидуально-психологических и личностных особенностей человека (структурные компоненты образовательной среды)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25796005"/>
              </p:ext>
            </p:extLst>
          </p:nvPr>
        </p:nvGraphicFramePr>
        <p:xfrm>
          <a:off x="251520" y="2852936"/>
          <a:ext cx="8712968" cy="28408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20839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04664"/>
            <a:ext cx="8229600" cy="2260848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Психологическое качество </a:t>
            </a:r>
            <a:r>
              <a:rPr lang="ru-RU" dirty="0" smtClean="0"/>
              <a:t>образовательной среды определяется прежде всего </a:t>
            </a:r>
            <a:r>
              <a:rPr lang="ru-RU" b="1" dirty="0" smtClean="0"/>
              <a:t>характером взаимодействия субъектов образовательного процесса.</a:t>
            </a:r>
            <a:endParaRPr lang="ru-RU" b="1" dirty="0"/>
          </a:p>
        </p:txBody>
      </p:sp>
      <p:pic>
        <p:nvPicPr>
          <p:cNvPr id="4" name="Picture 5" descr="P_20160923_10103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2549180"/>
            <a:ext cx="7097177" cy="3993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419607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23622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Необходимо рассматривать организм в постоянном его взаимодействии со структурой среды, в которую он включен.</a:t>
            </a:r>
            <a:endParaRPr lang="ru-RU" dirty="0"/>
          </a:p>
        </p:txBody>
      </p:sp>
      <p:pic>
        <p:nvPicPr>
          <p:cNvPr id="4" name="Picture 6" descr="P_20160923_10082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924944"/>
            <a:ext cx="5912926" cy="33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41487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352928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Качество локальной образовательной среды определяется: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2405462"/>
            <a:ext cx="2520280" cy="2520280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prstClr val="white"/>
                </a:solidFill>
              </a:rPr>
              <a:t>Качеством </a:t>
            </a:r>
            <a:r>
              <a:rPr lang="ru-RU" sz="2000" dirty="0" smtClean="0">
                <a:solidFill>
                  <a:prstClr val="white"/>
                </a:solidFill>
              </a:rPr>
              <a:t>пространственно-предметного </a:t>
            </a:r>
            <a:r>
              <a:rPr lang="ru-RU" sz="2000" dirty="0">
                <a:solidFill>
                  <a:prstClr val="white"/>
                </a:solidFill>
              </a:rPr>
              <a:t>содержания </a:t>
            </a:r>
            <a:r>
              <a:rPr lang="ru-RU" sz="2000" dirty="0" smtClean="0">
                <a:solidFill>
                  <a:prstClr val="white"/>
                </a:solidFill>
              </a:rPr>
              <a:t>среды</a:t>
            </a:r>
            <a:endParaRPr lang="ru-RU" sz="2000" dirty="0">
              <a:solidFill>
                <a:prstClr val="white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75856" y="2420888"/>
            <a:ext cx="2520280" cy="2527207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prstClr val="white"/>
                </a:solidFill>
              </a:rPr>
              <a:t>Качеством социальных отношений в </a:t>
            </a:r>
            <a:r>
              <a:rPr lang="ru-RU" sz="2000" dirty="0" smtClean="0">
                <a:solidFill>
                  <a:prstClr val="white"/>
                </a:solidFill>
              </a:rPr>
              <a:t>среде</a:t>
            </a:r>
            <a:endParaRPr lang="ru-RU" sz="2000" dirty="0">
              <a:solidFill>
                <a:prstClr val="white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156176" y="2437263"/>
            <a:ext cx="2520280" cy="2448272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prstClr val="white"/>
                </a:solidFill>
              </a:rPr>
              <a:t>Качеством связей между пространственно-предметным и социальным компонентами </a:t>
            </a:r>
            <a:r>
              <a:rPr lang="ru-RU" dirty="0" smtClean="0">
                <a:solidFill>
                  <a:prstClr val="white"/>
                </a:solidFill>
              </a:rPr>
              <a:t>среды</a:t>
            </a:r>
            <a:endParaRPr lang="ru-RU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264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1899" y="188640"/>
            <a:ext cx="7125113" cy="924475"/>
          </a:xfrm>
        </p:spPr>
        <p:txBody>
          <a:bodyPr/>
          <a:lstStyle/>
          <a:p>
            <a:pPr algn="ctr"/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</a:rPr>
              <a:t>Образовательная среда</a:t>
            </a:r>
            <a:endParaRPr lang="ru-RU" sz="4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1050472"/>
            <a:ext cx="3581431" cy="2578630"/>
          </a:xfrm>
        </p:spPr>
      </p:pic>
      <p:sp>
        <p:nvSpPr>
          <p:cNvPr id="5" name="Стрелка вниз 4"/>
          <p:cNvSpPr/>
          <p:nvPr/>
        </p:nvSpPr>
        <p:spPr>
          <a:xfrm>
            <a:off x="3570320" y="3313001"/>
            <a:ext cx="1145696" cy="2088232"/>
          </a:xfrm>
          <a:prstGeom prst="downArrow">
            <a:avLst>
              <a:gd name="adj1" fmla="val 50000"/>
              <a:gd name="adj2" fmla="val 476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 rot="5400000">
            <a:off x="3895886" y="3717007"/>
            <a:ext cx="2216323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Trebuchet M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800" dirty="0" smtClean="0">
                <a:solidFill>
                  <a:prstClr val="black"/>
                </a:solidFill>
              </a:rPr>
              <a:t>возможность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5373216"/>
            <a:ext cx="4464496" cy="9244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accent3">
                    <a:lumMod val="50000"/>
                  </a:schemeClr>
                </a:solidFill>
              </a:rPr>
              <a:t>Саморазвитие</a:t>
            </a:r>
            <a:endParaRPr lang="ru-RU" sz="44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725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7" grpId="0" build="allAtOnce"/>
      <p:bldP spid="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781</TotalTime>
  <Words>512</Words>
  <Application>Microsoft Office PowerPoint</Application>
  <PresentationFormat>Экран (4:3)</PresentationFormat>
  <Paragraphs>67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9" baseType="lpstr">
      <vt:lpstr>Arial</vt:lpstr>
      <vt:lpstr>Arial Narrow</vt:lpstr>
      <vt:lpstr>Constantia</vt:lpstr>
      <vt:lpstr>Corbel</vt:lpstr>
      <vt:lpstr>Gill Sans MT</vt:lpstr>
      <vt:lpstr>Times New Roman</vt:lpstr>
      <vt:lpstr>Trebuchet MS</vt:lpstr>
      <vt:lpstr>Verdana</vt:lpstr>
      <vt:lpstr>Wingdings 2</vt:lpstr>
      <vt:lpstr>Солнцестояние</vt:lpstr>
      <vt:lpstr>Государственное казенное общеобразовательное учреждение  города Москвы  «Школа № 2124 «Центр развития и коррекции» СП 486 </vt:lpstr>
      <vt:lpstr>Эффективность образования = психическое развитие</vt:lpstr>
      <vt:lpstr>Что такое  образовательная среда?</vt:lpstr>
      <vt:lpstr>Презентация PowerPoint</vt:lpstr>
      <vt:lpstr>Факторы влияющие на формирование индивидуально-психологических и личностных особенностей человека (структурные компоненты образовательной среды)</vt:lpstr>
      <vt:lpstr>Презентация PowerPoint</vt:lpstr>
      <vt:lpstr>Необходимо рассматривать организм в постоянном его взаимодействии со структурой среды, в которую он включен.</vt:lpstr>
      <vt:lpstr>Качество локальной образовательной среды определяется:</vt:lpstr>
      <vt:lpstr>Образовательная среда</vt:lpstr>
      <vt:lpstr>Презентация PowerPoint</vt:lpstr>
      <vt:lpstr>Презентация PowerPoint</vt:lpstr>
      <vt:lpstr>Презентация PowerPoint</vt:lpstr>
      <vt:lpstr>Презентация PowerPoint</vt:lpstr>
      <vt:lpstr>Параметры образовательной среды</vt:lpstr>
      <vt:lpstr>Параметры образовательной среды</vt:lpstr>
      <vt:lpstr>Параметры образовательной среды</vt:lpstr>
      <vt:lpstr>Параметры образовательной среды</vt:lpstr>
      <vt:lpstr>Структура образовательной среды в </vt:lpstr>
      <vt:lpstr>Список литературы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Teacher</dc:creator>
  <cp:lastModifiedBy>user</cp:lastModifiedBy>
  <cp:revision>40</cp:revision>
  <dcterms:created xsi:type="dcterms:W3CDTF">2016-10-27T10:38:50Z</dcterms:created>
  <dcterms:modified xsi:type="dcterms:W3CDTF">2018-04-04T08:35:35Z</dcterms:modified>
</cp:coreProperties>
</file>