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58" r:id="rId2"/>
    <p:sldId id="305" r:id="rId3"/>
    <p:sldId id="261" r:id="rId4"/>
    <p:sldId id="307" r:id="rId5"/>
    <p:sldId id="308" r:id="rId6"/>
    <p:sldId id="306" r:id="rId7"/>
  </p:sldIdLst>
  <p:sldSz cx="9144000" cy="5143500" type="screen16x9"/>
  <p:notesSz cx="6858000" cy="9144000"/>
  <p:custDataLst>
    <p:tags r:id="rId1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3D3"/>
    <a:srgbClr val="7FA357"/>
    <a:srgbClr val="E21A1A"/>
    <a:srgbClr val="BFC5CE"/>
    <a:srgbClr val="606060"/>
    <a:srgbClr val="B0DCF4"/>
    <a:srgbClr val="A67D16"/>
    <a:srgbClr val="A9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1692" y="-78"/>
      </p:cViewPr>
      <p:guideLst>
        <p:guide orient="horz" pos="2210"/>
        <p:guide pos="2880"/>
      </p:guideLst>
    </p:cSldViewPr>
  </p:slideViewPr>
  <p:outlineViewPr>
    <p:cViewPr>
      <p:scale>
        <a:sx n="33" d="100"/>
        <a:sy n="33" d="100"/>
      </p:scale>
      <p:origin x="0" y="110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31FE450-F5B9-4136-81B3-C8A72D09C1F1}" type="datetimeFigureOut">
              <a:rPr lang="ru-RU"/>
              <a:pPr>
                <a:defRPr/>
              </a:pPr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BE73E81-2209-483A-9802-18BCFE4EE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719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F5CF68C-2511-4652-97EE-BB4D23142C17}" type="datetimeFigureOut">
              <a:rPr lang="ru-RU"/>
              <a:pPr>
                <a:defRPr/>
              </a:pPr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5528F7F-5D7F-48A6-A1BE-6DFBB7A28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32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>
              <a:cs typeface="Arial" pitchFamily="34" charset="0"/>
            </a:endParaRP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DF9B17-7E27-475E-A5A5-F4580F0F7DDB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14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890588" y="2517775"/>
            <a:ext cx="5513387" cy="565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457200" eaLnBrk="0" hangingPunct="0">
              <a:defRPr/>
            </a:pPr>
            <a:r>
              <a:rPr lang="ru-RU" sz="2200">
                <a:solidFill>
                  <a:srgbClr val="FFFFFF"/>
                </a:solidFill>
                <a:latin typeface="Verdana" pitchFamily="34" charset="0"/>
              </a:rPr>
              <a:t>Образец заголовка</a:t>
            </a:r>
            <a:endParaRPr lang="en-US" sz="2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902401" y="4521200"/>
            <a:ext cx="4193157" cy="381396"/>
          </a:xfrm>
        </p:spPr>
        <p:txBody>
          <a:bodyPr anchor="b">
            <a:normAutofit/>
          </a:bodyPr>
          <a:lstStyle>
            <a:lvl1pPr>
              <a:buNone/>
              <a:defRPr sz="1000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90030" y="2625757"/>
            <a:ext cx="5514509" cy="564404"/>
          </a:xfrm>
        </p:spPr>
        <p:txBody>
          <a:bodyPr/>
          <a:lstStyle>
            <a:lvl1pPr marL="0" marR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898321" y="3437382"/>
            <a:ext cx="5514509" cy="84873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568952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37" y="1437625"/>
            <a:ext cx="8529889" cy="3295634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0" y="1352278"/>
            <a:ext cx="420671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40" y="1352278"/>
            <a:ext cx="419647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7013575" cy="334803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0" y="128587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 userDrawn="1"/>
        </p:nvSpPr>
        <p:spPr>
          <a:xfrm>
            <a:off x="-17463" y="-33338"/>
            <a:ext cx="9161463" cy="755651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6688"/>
            <a:ext cx="82296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614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для редактирования</a:t>
            </a:r>
          </a:p>
          <a:p>
            <a:pPr lvl="0"/>
            <a:r>
              <a:rPr lang="ru-RU" smtClean="0"/>
              <a:t>Нажмите для ввода текста</a:t>
            </a:r>
            <a:endParaRPr lang="en-US" smtClean="0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4879975"/>
            <a:ext cx="9144000" cy="263525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01613" y="4929188"/>
            <a:ext cx="23018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A8B11B1C-D042-4C9F-BFD8-9BD2B9462647}" type="slidenum">
              <a:rPr lang="en-US" sz="1000">
                <a:latin typeface="Verdana" pitchFamily="34" charset="0"/>
                <a:ea typeface="MS PGothic" pitchFamily="34" charset="-128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000">
              <a:latin typeface="Verdana" pitchFamily="34" charset="0"/>
              <a:ea typeface="MS PGothic" pitchFamily="34" charset="-128"/>
            </a:endParaRPr>
          </a:p>
        </p:txBody>
      </p:sp>
      <p:grpSp>
        <p:nvGrpSpPr>
          <p:cNvPr id="6152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1072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3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4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3" name="Rectangle 6"/>
          <p:cNvSpPr>
            <a:spLocks noChangeArrowheads="1"/>
          </p:cNvSpPr>
          <p:nvPr userDrawn="1"/>
        </p:nvSpPr>
        <p:spPr bwMode="auto">
          <a:xfrm>
            <a:off x="-374650" y="-17463"/>
            <a:ext cx="366712" cy="366713"/>
          </a:xfrm>
          <a:prstGeom prst="rect">
            <a:avLst/>
          </a:prstGeom>
          <a:solidFill>
            <a:srgbClr val="E21A1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-374650" y="349250"/>
            <a:ext cx="366712" cy="366713"/>
          </a:xfrm>
          <a:prstGeom prst="rect">
            <a:avLst/>
          </a:prstGeom>
          <a:solidFill>
            <a:srgbClr val="394A58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8"/>
          <p:cNvSpPr>
            <a:spLocks noChangeArrowheads="1"/>
          </p:cNvSpPr>
          <p:nvPr userDrawn="1"/>
        </p:nvSpPr>
        <p:spPr bwMode="auto">
          <a:xfrm>
            <a:off x="-374650" y="715963"/>
            <a:ext cx="366712" cy="366712"/>
          </a:xfrm>
          <a:prstGeom prst="rect">
            <a:avLst/>
          </a:prstGeom>
          <a:solidFill>
            <a:srgbClr val="455D7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Rectangle 9"/>
          <p:cNvSpPr>
            <a:spLocks noChangeArrowheads="1"/>
          </p:cNvSpPr>
          <p:nvPr userDrawn="1"/>
        </p:nvSpPr>
        <p:spPr bwMode="auto">
          <a:xfrm>
            <a:off x="-374650" y="1081088"/>
            <a:ext cx="366712" cy="366712"/>
          </a:xfrm>
          <a:prstGeom prst="rect">
            <a:avLst/>
          </a:prstGeom>
          <a:solidFill>
            <a:srgbClr val="68798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-374650" y="1447800"/>
            <a:ext cx="366712" cy="366713"/>
          </a:xfrm>
          <a:prstGeom prst="rect">
            <a:avLst/>
          </a:prstGeom>
          <a:solidFill>
            <a:srgbClr val="909CA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8" name="Rectangle 10"/>
          <p:cNvSpPr>
            <a:spLocks noChangeArrowheads="1"/>
          </p:cNvSpPr>
          <p:nvPr userDrawn="1"/>
        </p:nvSpPr>
        <p:spPr bwMode="auto">
          <a:xfrm>
            <a:off x="-774700" y="-22225"/>
            <a:ext cx="366712" cy="377825"/>
          </a:xfrm>
          <a:prstGeom prst="rect">
            <a:avLst/>
          </a:prstGeom>
          <a:solidFill>
            <a:srgbClr val="CECCA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Rectangle 12"/>
          <p:cNvSpPr>
            <a:spLocks noChangeArrowheads="1"/>
          </p:cNvSpPr>
          <p:nvPr userDrawn="1"/>
        </p:nvSpPr>
        <p:spPr bwMode="auto">
          <a:xfrm>
            <a:off x="-781050" y="3303588"/>
            <a:ext cx="366712" cy="366712"/>
          </a:xfrm>
          <a:prstGeom prst="rect">
            <a:avLst/>
          </a:prstGeom>
          <a:solidFill>
            <a:srgbClr val="78D64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0" name="Rectangle 12"/>
          <p:cNvSpPr>
            <a:spLocks noChangeArrowheads="1"/>
          </p:cNvSpPr>
          <p:nvPr userDrawn="1"/>
        </p:nvSpPr>
        <p:spPr bwMode="auto">
          <a:xfrm>
            <a:off x="-1601788" y="-22225"/>
            <a:ext cx="366713" cy="366713"/>
          </a:xfrm>
          <a:prstGeom prst="rect">
            <a:avLst/>
          </a:prstGeom>
          <a:solidFill>
            <a:srgbClr val="FF69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1" name="Rectangle 13"/>
          <p:cNvSpPr>
            <a:spLocks noChangeArrowheads="1"/>
          </p:cNvSpPr>
          <p:nvPr userDrawn="1"/>
        </p:nvSpPr>
        <p:spPr bwMode="auto">
          <a:xfrm>
            <a:off x="-374650" y="1828800"/>
            <a:ext cx="366712" cy="366713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2" name="Rectangle 7"/>
          <p:cNvSpPr>
            <a:spLocks noChangeArrowheads="1"/>
          </p:cNvSpPr>
          <p:nvPr userDrawn="1"/>
        </p:nvSpPr>
        <p:spPr bwMode="auto">
          <a:xfrm>
            <a:off x="-374650" y="2211388"/>
            <a:ext cx="366712" cy="366712"/>
          </a:xfrm>
          <a:prstGeom prst="rect">
            <a:avLst/>
          </a:prstGeom>
          <a:solidFill>
            <a:srgbClr val="60606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3" name="Rectangle 7"/>
          <p:cNvSpPr>
            <a:spLocks noChangeArrowheads="1"/>
          </p:cNvSpPr>
          <p:nvPr userDrawn="1"/>
        </p:nvSpPr>
        <p:spPr bwMode="auto">
          <a:xfrm>
            <a:off x="-374650" y="2571750"/>
            <a:ext cx="366712" cy="366713"/>
          </a:xfrm>
          <a:prstGeom prst="rect">
            <a:avLst/>
          </a:prstGeom>
          <a:solidFill>
            <a:srgbClr val="82828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4" name="Rectangle 7"/>
          <p:cNvSpPr>
            <a:spLocks noChangeArrowheads="1"/>
          </p:cNvSpPr>
          <p:nvPr userDrawn="1"/>
        </p:nvSpPr>
        <p:spPr bwMode="auto">
          <a:xfrm>
            <a:off x="-374650" y="2943225"/>
            <a:ext cx="366712" cy="366713"/>
          </a:xfrm>
          <a:prstGeom prst="rect">
            <a:avLst/>
          </a:prstGeom>
          <a:solidFill>
            <a:srgbClr val="A9A9A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7"/>
          <p:cNvSpPr>
            <a:spLocks noChangeArrowheads="1"/>
          </p:cNvSpPr>
          <p:nvPr userDrawn="1"/>
        </p:nvSpPr>
        <p:spPr bwMode="auto">
          <a:xfrm>
            <a:off x="-374650" y="3314700"/>
            <a:ext cx="366712" cy="366713"/>
          </a:xfrm>
          <a:prstGeom prst="rect">
            <a:avLst/>
          </a:prstGeom>
          <a:solidFill>
            <a:srgbClr val="D3D3D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6" name="Rectangle 10"/>
          <p:cNvSpPr>
            <a:spLocks noChangeArrowheads="1"/>
          </p:cNvSpPr>
          <p:nvPr userDrawn="1"/>
        </p:nvSpPr>
        <p:spPr bwMode="auto">
          <a:xfrm>
            <a:off x="-774700" y="355600"/>
            <a:ext cx="366712" cy="366713"/>
          </a:xfrm>
          <a:prstGeom prst="rect">
            <a:avLst/>
          </a:prstGeom>
          <a:solidFill>
            <a:srgbClr val="85865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7" name="Rectangle 10"/>
          <p:cNvSpPr>
            <a:spLocks noChangeArrowheads="1"/>
          </p:cNvSpPr>
          <p:nvPr userDrawn="1"/>
        </p:nvSpPr>
        <p:spPr bwMode="auto">
          <a:xfrm>
            <a:off x="-774700" y="715963"/>
            <a:ext cx="366712" cy="366712"/>
          </a:xfrm>
          <a:prstGeom prst="rect">
            <a:avLst/>
          </a:prstGeom>
          <a:solidFill>
            <a:srgbClr val="DDDCB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8" name="Rectangle 10"/>
          <p:cNvSpPr>
            <a:spLocks noChangeArrowheads="1"/>
          </p:cNvSpPr>
          <p:nvPr userDrawn="1"/>
        </p:nvSpPr>
        <p:spPr bwMode="auto">
          <a:xfrm>
            <a:off x="-774700" y="1082675"/>
            <a:ext cx="366712" cy="366713"/>
          </a:xfrm>
          <a:prstGeom prst="rect">
            <a:avLst/>
          </a:prstGeom>
          <a:solidFill>
            <a:srgbClr val="EBEAD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9" name="Rectangle 10"/>
          <p:cNvSpPr>
            <a:spLocks noChangeArrowheads="1"/>
          </p:cNvSpPr>
          <p:nvPr userDrawn="1"/>
        </p:nvSpPr>
        <p:spPr bwMode="auto">
          <a:xfrm>
            <a:off x="-774700" y="1447800"/>
            <a:ext cx="366712" cy="388938"/>
          </a:xfrm>
          <a:prstGeom prst="rect">
            <a:avLst/>
          </a:prstGeom>
          <a:solidFill>
            <a:srgbClr val="A3A86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0" name="Rectangle 10"/>
          <p:cNvSpPr>
            <a:spLocks noChangeArrowheads="1"/>
          </p:cNvSpPr>
          <p:nvPr userDrawn="1"/>
        </p:nvSpPr>
        <p:spPr bwMode="auto">
          <a:xfrm>
            <a:off x="-774700" y="1836738"/>
            <a:ext cx="366712" cy="366712"/>
          </a:xfrm>
          <a:prstGeom prst="rect">
            <a:avLst/>
          </a:prstGeom>
          <a:solidFill>
            <a:srgbClr val="626B45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1" name="Rectangle 10"/>
          <p:cNvSpPr>
            <a:spLocks noChangeArrowheads="1"/>
          </p:cNvSpPr>
          <p:nvPr userDrawn="1"/>
        </p:nvSpPr>
        <p:spPr bwMode="auto">
          <a:xfrm>
            <a:off x="-774700" y="2203450"/>
            <a:ext cx="366712" cy="366713"/>
          </a:xfrm>
          <a:prstGeom prst="rect">
            <a:avLst/>
          </a:prstGeom>
          <a:solidFill>
            <a:srgbClr val="828B5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2" name="Rectangle 10"/>
          <p:cNvSpPr>
            <a:spLocks noChangeArrowheads="1"/>
          </p:cNvSpPr>
          <p:nvPr userDrawn="1"/>
        </p:nvSpPr>
        <p:spPr bwMode="auto">
          <a:xfrm>
            <a:off x="-774700" y="2570163"/>
            <a:ext cx="366712" cy="366712"/>
          </a:xfrm>
          <a:prstGeom prst="rect">
            <a:avLst/>
          </a:prstGeom>
          <a:solidFill>
            <a:srgbClr val="B2B9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3" name="Rectangle 10"/>
          <p:cNvSpPr>
            <a:spLocks noChangeArrowheads="1"/>
          </p:cNvSpPr>
          <p:nvPr userDrawn="1"/>
        </p:nvSpPr>
        <p:spPr bwMode="auto">
          <a:xfrm>
            <a:off x="-774700" y="2936875"/>
            <a:ext cx="366712" cy="366713"/>
          </a:xfrm>
          <a:prstGeom prst="rect">
            <a:avLst/>
          </a:prstGeom>
          <a:solidFill>
            <a:srgbClr val="D3D7BD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4" name="Rectangle 10"/>
          <p:cNvSpPr>
            <a:spLocks noChangeArrowheads="1"/>
          </p:cNvSpPr>
          <p:nvPr userDrawn="1"/>
        </p:nvSpPr>
        <p:spPr bwMode="auto">
          <a:xfrm>
            <a:off x="-1189038" y="-22225"/>
            <a:ext cx="366713" cy="377825"/>
          </a:xfrm>
          <a:prstGeom prst="rect">
            <a:avLst/>
          </a:prstGeom>
          <a:solidFill>
            <a:srgbClr val="0066A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5" name="Rectangle 10"/>
          <p:cNvSpPr>
            <a:spLocks noChangeArrowheads="1"/>
          </p:cNvSpPr>
          <p:nvPr userDrawn="1"/>
        </p:nvSpPr>
        <p:spPr bwMode="auto">
          <a:xfrm>
            <a:off x="-1189038" y="355600"/>
            <a:ext cx="366713" cy="366713"/>
          </a:xfrm>
          <a:prstGeom prst="rect">
            <a:avLst/>
          </a:prstGeom>
          <a:solidFill>
            <a:srgbClr val="00335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6" name="Rectangle 10"/>
          <p:cNvSpPr>
            <a:spLocks noChangeArrowheads="1"/>
          </p:cNvSpPr>
          <p:nvPr userDrawn="1"/>
        </p:nvSpPr>
        <p:spPr bwMode="auto">
          <a:xfrm>
            <a:off x="-1189038" y="715963"/>
            <a:ext cx="366713" cy="366712"/>
          </a:xfrm>
          <a:prstGeom prst="rect">
            <a:avLst/>
          </a:prstGeom>
          <a:solidFill>
            <a:srgbClr val="00507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7" name="Rectangle 10"/>
          <p:cNvSpPr>
            <a:spLocks noChangeArrowheads="1"/>
          </p:cNvSpPr>
          <p:nvPr userDrawn="1"/>
        </p:nvSpPr>
        <p:spPr bwMode="auto">
          <a:xfrm>
            <a:off x="-1189038" y="1082675"/>
            <a:ext cx="366713" cy="366713"/>
          </a:xfrm>
          <a:prstGeom prst="rect">
            <a:avLst/>
          </a:prstGeom>
          <a:solidFill>
            <a:srgbClr val="007F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8" name="Rectangle 10"/>
          <p:cNvSpPr>
            <a:spLocks noChangeArrowheads="1"/>
          </p:cNvSpPr>
          <p:nvPr userDrawn="1"/>
        </p:nvSpPr>
        <p:spPr bwMode="auto">
          <a:xfrm>
            <a:off x="-1189038" y="1447800"/>
            <a:ext cx="366713" cy="388938"/>
          </a:xfrm>
          <a:prstGeom prst="rect">
            <a:avLst/>
          </a:prstGeom>
          <a:solidFill>
            <a:srgbClr val="8AB0D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9" name="Rectangle 10"/>
          <p:cNvSpPr>
            <a:spLocks noChangeArrowheads="1"/>
          </p:cNvSpPr>
          <p:nvPr userDrawn="1"/>
        </p:nvSpPr>
        <p:spPr bwMode="auto">
          <a:xfrm>
            <a:off x="-1189038" y="1825625"/>
            <a:ext cx="366713" cy="373063"/>
          </a:xfrm>
          <a:prstGeom prst="rect">
            <a:avLst/>
          </a:prstGeom>
          <a:solidFill>
            <a:srgbClr val="00A3E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0" name="Rectangle 10"/>
          <p:cNvSpPr>
            <a:spLocks noChangeArrowheads="1"/>
          </p:cNvSpPr>
          <p:nvPr userDrawn="1"/>
        </p:nvSpPr>
        <p:spPr bwMode="auto">
          <a:xfrm>
            <a:off x="-1189038" y="2198688"/>
            <a:ext cx="366713" cy="373062"/>
          </a:xfrm>
          <a:prstGeom prst="rect">
            <a:avLst/>
          </a:prstGeom>
          <a:solidFill>
            <a:srgbClr val="2066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1" name="Rectangle 10"/>
          <p:cNvSpPr>
            <a:spLocks noChangeArrowheads="1"/>
          </p:cNvSpPr>
          <p:nvPr userDrawn="1"/>
        </p:nvSpPr>
        <p:spPr bwMode="auto">
          <a:xfrm>
            <a:off x="-1189038" y="2570163"/>
            <a:ext cx="366713" cy="373062"/>
          </a:xfrm>
          <a:prstGeom prst="rect">
            <a:avLst/>
          </a:prstGeom>
          <a:solidFill>
            <a:srgbClr val="2F87B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2" name="Rectangle 10"/>
          <p:cNvSpPr>
            <a:spLocks noChangeArrowheads="1"/>
          </p:cNvSpPr>
          <p:nvPr userDrawn="1"/>
        </p:nvSpPr>
        <p:spPr bwMode="auto">
          <a:xfrm>
            <a:off x="-1189038" y="2941638"/>
            <a:ext cx="366713" cy="373062"/>
          </a:xfrm>
          <a:prstGeom prst="rect">
            <a:avLst/>
          </a:prstGeom>
          <a:solidFill>
            <a:srgbClr val="61B9E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3" name="Rectangle 10"/>
          <p:cNvSpPr>
            <a:spLocks noChangeArrowheads="1"/>
          </p:cNvSpPr>
          <p:nvPr userDrawn="1"/>
        </p:nvSpPr>
        <p:spPr bwMode="auto">
          <a:xfrm>
            <a:off x="-1189038" y="3303588"/>
            <a:ext cx="366713" cy="373062"/>
          </a:xfrm>
          <a:prstGeom prst="rect">
            <a:avLst/>
          </a:prstGeom>
          <a:solidFill>
            <a:srgbClr val="B0DCF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4" name="Rectangle 12"/>
          <p:cNvSpPr>
            <a:spLocks noChangeArrowheads="1"/>
          </p:cNvSpPr>
          <p:nvPr userDrawn="1"/>
        </p:nvSpPr>
        <p:spPr bwMode="auto">
          <a:xfrm>
            <a:off x="-781050" y="3676650"/>
            <a:ext cx="366712" cy="366713"/>
          </a:xfrm>
          <a:prstGeom prst="rect">
            <a:avLst/>
          </a:prstGeom>
          <a:solidFill>
            <a:srgbClr val="65844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5" name="Rectangle 12"/>
          <p:cNvSpPr>
            <a:spLocks noChangeArrowheads="1"/>
          </p:cNvSpPr>
          <p:nvPr userDrawn="1"/>
        </p:nvSpPr>
        <p:spPr bwMode="auto">
          <a:xfrm>
            <a:off x="-781050" y="4043363"/>
            <a:ext cx="366712" cy="366712"/>
          </a:xfrm>
          <a:prstGeom prst="rect">
            <a:avLst/>
          </a:prstGeom>
          <a:solidFill>
            <a:srgbClr val="7FA357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6" name="Rectangle 12"/>
          <p:cNvSpPr>
            <a:spLocks noChangeArrowheads="1"/>
          </p:cNvSpPr>
          <p:nvPr userDrawn="1"/>
        </p:nvSpPr>
        <p:spPr bwMode="auto">
          <a:xfrm>
            <a:off x="-781050" y="4410075"/>
            <a:ext cx="366712" cy="366713"/>
          </a:xfrm>
          <a:prstGeom prst="rect">
            <a:avLst/>
          </a:prstGeom>
          <a:solidFill>
            <a:srgbClr val="AED08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7" name="Rectangle 12"/>
          <p:cNvSpPr>
            <a:spLocks noChangeArrowheads="1"/>
          </p:cNvSpPr>
          <p:nvPr userDrawn="1"/>
        </p:nvSpPr>
        <p:spPr bwMode="auto">
          <a:xfrm>
            <a:off x="-781050" y="4781550"/>
            <a:ext cx="366712" cy="366713"/>
          </a:xfrm>
          <a:prstGeom prst="rect">
            <a:avLst/>
          </a:prstGeom>
          <a:solidFill>
            <a:srgbClr val="D6E8C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8" name="Rectangle 12"/>
          <p:cNvSpPr>
            <a:spLocks noChangeArrowheads="1"/>
          </p:cNvSpPr>
          <p:nvPr userDrawn="1"/>
        </p:nvSpPr>
        <p:spPr bwMode="auto">
          <a:xfrm>
            <a:off x="-1601788" y="334963"/>
            <a:ext cx="366713" cy="366712"/>
          </a:xfrm>
          <a:prstGeom prst="rect">
            <a:avLst/>
          </a:prstGeom>
          <a:solidFill>
            <a:srgbClr val="80503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9" name="Rectangle 12"/>
          <p:cNvSpPr>
            <a:spLocks noChangeArrowheads="1"/>
          </p:cNvSpPr>
          <p:nvPr userDrawn="1"/>
        </p:nvSpPr>
        <p:spPr bwMode="auto">
          <a:xfrm>
            <a:off x="-1601788" y="701675"/>
            <a:ext cx="366713" cy="366713"/>
          </a:xfrm>
          <a:prstGeom prst="rect">
            <a:avLst/>
          </a:prstGeom>
          <a:solidFill>
            <a:srgbClr val="AC6B2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0" name="Rectangle 12"/>
          <p:cNvSpPr>
            <a:spLocks noChangeArrowheads="1"/>
          </p:cNvSpPr>
          <p:nvPr userDrawn="1"/>
        </p:nvSpPr>
        <p:spPr bwMode="auto">
          <a:xfrm>
            <a:off x="-1601788" y="1068388"/>
            <a:ext cx="366713" cy="366712"/>
          </a:xfrm>
          <a:prstGeom prst="rect">
            <a:avLst/>
          </a:prstGeom>
          <a:solidFill>
            <a:srgbClr val="E4A06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1" name="Rectangle 12"/>
          <p:cNvSpPr>
            <a:spLocks noChangeArrowheads="1"/>
          </p:cNvSpPr>
          <p:nvPr userDrawn="1"/>
        </p:nvSpPr>
        <p:spPr bwMode="auto">
          <a:xfrm>
            <a:off x="-1601788" y="1435100"/>
            <a:ext cx="366713" cy="366713"/>
          </a:xfrm>
          <a:prstGeom prst="rect">
            <a:avLst/>
          </a:prstGeom>
          <a:solidFill>
            <a:srgbClr val="F1D0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4" r:id="rId1"/>
    <p:sldLayoutId id="2147484577" r:id="rId2"/>
    <p:sldLayoutId id="2147484578" r:id="rId3"/>
    <p:sldLayoutId id="2147484579" r:id="rId4"/>
    <p:sldLayoutId id="2147484580" r:id="rId5"/>
    <p:sldLayoutId id="2147484581" r:id="rId6"/>
    <p:sldLayoutId id="2147484582" r:id="rId7"/>
    <p:sldLayoutId id="2147484583" r:id="rId8"/>
    <p:sldLayoutId id="2147484584" r:id="rId9"/>
    <p:sldLayoutId id="2147484585" r:id="rId10"/>
    <p:sldLayoutId id="21474845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2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C:\Natarius\RZD 2014\Август\16x9\titl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7" descr="E:\2017\Февраль\ПРЕЗЕНТАЦИИ ШАБЛОНЫ для Ц\ppt\слайд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877" y="0"/>
            <a:ext cx="91440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Subtitle 6"/>
          <p:cNvSpPr>
            <a:spLocks noGrp="1"/>
          </p:cNvSpPr>
          <p:nvPr>
            <p:ph type="subTitle" idx="1"/>
          </p:nvPr>
        </p:nvSpPr>
        <p:spPr>
          <a:xfrm>
            <a:off x="898525" y="3436938"/>
            <a:ext cx="6841827" cy="849312"/>
          </a:xfrm>
        </p:spPr>
        <p:txBody>
          <a:bodyPr/>
          <a:lstStyle/>
          <a:p>
            <a:pPr eaLnBrk="1" hangingPunct="1"/>
            <a:r>
              <a:rPr kumimoji="0" lang="ru-RU" sz="1200" dirty="0" smtClean="0">
                <a:ea typeface="Arial" pitchFamily="34" charset="0"/>
              </a:rPr>
              <a:t>Чернобай Александр Александрович – преподаватель Калининградского подразделения Октябрьского учебного центра профессиональных квалификаций</a:t>
            </a:r>
            <a:endParaRPr kumimoji="0" lang="en-US" sz="1200" dirty="0" smtClean="0">
              <a:ea typeface="Arial" pitchFamily="34" charset="0"/>
            </a:endParaRPr>
          </a:p>
        </p:txBody>
      </p:sp>
      <p:sp>
        <p:nvSpPr>
          <p:cNvPr id="14342" name="Заголовок 2"/>
          <p:cNvSpPr>
            <a:spLocks noGrp="1"/>
          </p:cNvSpPr>
          <p:nvPr>
            <p:ph type="ctrTitle"/>
          </p:nvPr>
        </p:nvSpPr>
        <p:spPr>
          <a:xfrm>
            <a:off x="611560" y="2572544"/>
            <a:ext cx="7344816" cy="504056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>    </a:t>
            </a:r>
            <a:br>
              <a:rPr lang="ru-RU" sz="1800" b="1" dirty="0" smtClean="0"/>
            </a:br>
            <a:r>
              <a:rPr lang="ru-RU" sz="2000" b="1" dirty="0" smtClean="0"/>
              <a:t>Виды погрузчиков</a:t>
            </a:r>
            <a:endParaRPr lang="ru-RU" alt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4294967295"/>
          </p:nvPr>
        </p:nvSpPr>
        <p:spPr>
          <a:xfrm>
            <a:off x="323528" y="1275606"/>
            <a:ext cx="3698057" cy="1573982"/>
          </a:xfrm>
        </p:spPr>
        <p:txBody>
          <a:bodyPr/>
          <a:lstStyle/>
          <a:p>
            <a:r>
              <a:rPr lang="ru-RU" dirty="0" smtClean="0"/>
              <a:t>предназначен </a:t>
            </a:r>
            <a:r>
              <a:rPr lang="ru-RU" dirty="0"/>
              <a:t>для поднятия, перемещения, разгрузки, погрузки, складирования (</a:t>
            </a:r>
            <a:r>
              <a:rPr lang="ru-RU" dirty="0" err="1"/>
              <a:t>штабелирования</a:t>
            </a:r>
            <a:r>
              <a:rPr lang="ru-RU" dirty="0"/>
              <a:t>) </a:t>
            </a:r>
            <a:r>
              <a:rPr lang="ru-RU" dirty="0" err="1"/>
              <a:t>палетов</a:t>
            </a:r>
            <a:r>
              <a:rPr lang="ru-RU" dirty="0"/>
              <a:t>, поддонов и других различных грузов при помощи вил или других рабочих приспособлений (навесного оборудования).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30188" y="-36513"/>
            <a:ext cx="8543925" cy="768351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>Вилочный погрузчик</a:t>
            </a:r>
            <a:endParaRPr kumimoji="0" lang="en-US" sz="1800" dirty="0" smtClean="0">
              <a:ea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516" y="1491630"/>
            <a:ext cx="308202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4294967295"/>
          </p:nvPr>
        </p:nvSpPr>
        <p:spPr>
          <a:xfrm>
            <a:off x="0" y="1203598"/>
            <a:ext cx="3914081" cy="1069926"/>
          </a:xfrm>
        </p:spPr>
        <p:txBody>
          <a:bodyPr/>
          <a:lstStyle/>
          <a:p>
            <a:r>
              <a:rPr lang="ru-RU" dirty="0"/>
              <a:t>Устройство представляет собой приспособление, представляющее большой железный черпак, прицепляемый к грузоподъемному крану и служащий для захватывания и выгрузки поднимаемого краном материала — песка, земли, горных пород, лома </a:t>
            </a:r>
            <a:r>
              <a:rPr lang="ru-RU" dirty="0" smtClean="0"/>
              <a:t>металлов.</a:t>
            </a:r>
            <a:endParaRPr kumimoji="0" lang="en-US" dirty="0" smtClean="0">
              <a:ea typeface="Arial" pitchFamily="34" charset="0"/>
            </a:endParaRP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>
          <a:xfrm>
            <a:off x="230188" y="-36513"/>
            <a:ext cx="8543925" cy="768351"/>
          </a:xfrm>
        </p:spPr>
        <p:txBody>
          <a:bodyPr/>
          <a:lstStyle/>
          <a:p>
            <a:r>
              <a:rPr lang="ru-RU" sz="2400" b="1" dirty="0" smtClean="0"/>
              <a:t>Грейферный погрузчик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370" y="2931790"/>
            <a:ext cx="26098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370" y="843558"/>
            <a:ext cx="259894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4294967295"/>
          </p:nvPr>
        </p:nvSpPr>
        <p:spPr>
          <a:xfrm>
            <a:off x="179512" y="1203598"/>
            <a:ext cx="3626049" cy="1213942"/>
          </a:xfrm>
        </p:spPr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спользуются </a:t>
            </a:r>
            <a:r>
              <a:rPr lang="ru-RU" dirty="0"/>
              <a:t>для перемещения сыпучих грузов (гравий, щебень, песок, снег). </a:t>
            </a:r>
            <a:endParaRPr kumimoji="0" lang="en-US" dirty="0" smtClean="0">
              <a:ea typeface="Arial" pitchFamily="34" charset="0"/>
            </a:endParaRP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>
          <a:xfrm>
            <a:off x="230188" y="-36513"/>
            <a:ext cx="8543925" cy="768351"/>
          </a:xfrm>
        </p:spPr>
        <p:txBody>
          <a:bodyPr/>
          <a:lstStyle/>
          <a:p>
            <a:r>
              <a:rPr lang="ru-RU" sz="2400" b="1" dirty="0" smtClean="0"/>
              <a:t>Ковшевой погрузчик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31790"/>
            <a:ext cx="25622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792" y="987574"/>
            <a:ext cx="2534473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0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4294967295"/>
          </p:nvPr>
        </p:nvSpPr>
        <p:spPr>
          <a:xfrm>
            <a:off x="251520" y="1275606"/>
            <a:ext cx="3528392" cy="1584176"/>
          </a:xfrm>
        </p:spPr>
        <p:txBody>
          <a:bodyPr/>
          <a:lstStyle/>
          <a:p>
            <a:r>
              <a:rPr lang="ru-RU" sz="1400" dirty="0" err="1"/>
              <a:t>Ричстакер</a:t>
            </a:r>
            <a:r>
              <a:rPr lang="ru-RU" sz="1400" dirty="0"/>
              <a:t> (англ. </a:t>
            </a:r>
            <a:r>
              <a:rPr lang="ru-RU" sz="1400" dirty="0" err="1"/>
              <a:t>reach</a:t>
            </a:r>
            <a:r>
              <a:rPr lang="ru-RU" sz="1400" dirty="0"/>
              <a:t> </a:t>
            </a:r>
            <a:r>
              <a:rPr lang="ru-RU" sz="1400" dirty="0" err="1"/>
              <a:t>stacker</a:t>
            </a:r>
            <a:r>
              <a:rPr lang="ru-RU" sz="1400" dirty="0"/>
              <a:t>) — погрузчик для работы с контейнерами.</a:t>
            </a:r>
          </a:p>
          <a:p>
            <a:r>
              <a:rPr lang="ru-RU" sz="1400" dirty="0"/>
              <a:t>Предназначены для обработки всех типов контейнеров, включая рефрижераторные. Они способны обрабатывать контейнеры и прицепы, а также производить погрузочно-разгрузочные работы в самых разнообразных условиях: от портов до тяжелой промышленности</a:t>
            </a:r>
          </a:p>
          <a:p>
            <a:pPr marL="0" indent="0" eaLnBrk="1" hangingPunct="1">
              <a:spcBef>
                <a:spcPts val="600"/>
              </a:spcBef>
              <a:buNone/>
            </a:pPr>
            <a:endParaRPr kumimoji="0" lang="en-US" dirty="0" smtClean="0">
              <a:ea typeface="Arial" pitchFamily="34" charset="0"/>
            </a:endParaRP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>
          <a:xfrm>
            <a:off x="230188" y="-36513"/>
            <a:ext cx="8543925" cy="768351"/>
          </a:xfrm>
        </p:spPr>
        <p:txBody>
          <a:bodyPr/>
          <a:lstStyle/>
          <a:p>
            <a:r>
              <a:rPr lang="ru-RU" sz="2400" b="1" dirty="0" smtClean="0"/>
              <a:t>Контейнерный погрузчик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7574"/>
            <a:ext cx="212691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135" y="3003798"/>
            <a:ext cx="2138948" cy="159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790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2"/>
          <p:cNvSpPr>
            <a:spLocks noGrp="1"/>
          </p:cNvSpPr>
          <p:nvPr>
            <p:ph type="title"/>
          </p:nvPr>
        </p:nvSpPr>
        <p:spPr>
          <a:xfrm>
            <a:off x="230188" y="-36513"/>
            <a:ext cx="8543925" cy="768351"/>
          </a:xfrm>
        </p:spPr>
        <p:txBody>
          <a:bodyPr/>
          <a:lstStyle/>
          <a:p>
            <a:r>
              <a:rPr lang="ru-RU" sz="2400" b="1" dirty="0" smtClean="0"/>
              <a:t>Фукс (</a:t>
            </a:r>
            <a:r>
              <a:rPr lang="en-US" sz="2400" b="1" dirty="0" smtClean="0"/>
              <a:t>FUCHS</a:t>
            </a:r>
            <a:r>
              <a:rPr lang="ru-RU" sz="2400" b="1" dirty="0" smtClean="0"/>
              <a:t>)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7574"/>
            <a:ext cx="1825554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95686"/>
            <a:ext cx="2000380" cy="1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551" y="3314778"/>
            <a:ext cx="1892218" cy="138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054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3d2b452895c5e93fcab91121ed4c5eda4c54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</TotalTime>
  <Words>104</Words>
  <Application>Microsoft Office PowerPoint</Application>
  <PresentationFormat>Экран (16:9)</PresentationFormat>
  <Paragraphs>14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Виды погрузчиков</vt:lpstr>
      <vt:lpstr>Вилочный погрузчик</vt:lpstr>
      <vt:lpstr>Грейферный погрузчик</vt:lpstr>
      <vt:lpstr>Ковшевой погрузчик</vt:lpstr>
      <vt:lpstr>Контейнерный погрузчик</vt:lpstr>
      <vt:lpstr>Фукс (FUCHS)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Чернобай Александр Александрович</cp:lastModifiedBy>
  <cp:revision>298</cp:revision>
  <dcterms:created xsi:type="dcterms:W3CDTF">2011-05-23T14:04:51Z</dcterms:created>
  <dcterms:modified xsi:type="dcterms:W3CDTF">2018-04-04T13:49:19Z</dcterms:modified>
</cp:coreProperties>
</file>