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a" ContentType="audio/x-ms-wma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30" r:id="rId2"/>
    <p:sldId id="337" r:id="rId3"/>
    <p:sldId id="356" r:id="rId4"/>
    <p:sldId id="297" r:id="rId5"/>
    <p:sldId id="321" r:id="rId6"/>
    <p:sldId id="318" r:id="rId7"/>
    <p:sldId id="357" r:id="rId8"/>
    <p:sldId id="338" r:id="rId9"/>
    <p:sldId id="358" r:id="rId10"/>
    <p:sldId id="347" r:id="rId11"/>
    <p:sldId id="360" r:id="rId12"/>
    <p:sldId id="319" r:id="rId13"/>
    <p:sldId id="36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3" autoAdjust="0"/>
    <p:restoredTop sz="94737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split orient="vert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53;&#1072;&#1090;&#1072;&#1096;&#1072;\Desktop\&#1046;&#1048;&#1042;&#1040;&#1071;%20&#1050;&#1051;&#1040;&#1057;&#1057;&#1048;&#1050;&#1040;\&#1046;&#1048;&#1042;&#1040;&#1071;%20&#1050;&#1051;&#1040;&#1057;&#1057;&#1048;&#1050;&#1040;%202017\&#1046;&#1080;&#1074;&#1072;&#1103;%20&#1082;&#1083;&#1072;&#1089;&#1089;&#1080;&#1082;&#1072;_%20&#1074;%20&#1040;&#1088;&#1090;&#1077;&#1082;&#1077;%20&#1074;&#1099;&#1073;&#1088;&#1072;&#1083;&#1080;%20&#1083;&#1091;&#1095;&#1096;&#1080;&#1093;%20&#1095;&#1090;&#1077;&#1094;&#1086;&#1074;.mp4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media1.wma"/><Relationship Id="rId5" Type="http://schemas.openxmlformats.org/officeDocument/2006/relationships/image" Target="../media/image6.png"/><Relationship Id="rId4" Type="http://schemas.microsoft.com/office/2007/relationships/media" Target="../media/media1.wma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53;&#1072;&#1090;&#1072;&#1096;&#1072;\Desktop\&#1046;&#1048;&#1042;&#1040;&#1071;%20&#1050;&#1051;&#1040;&#1057;&#1057;&#1048;&#1050;&#1040;\&#1046;&#1048;&#1042;&#1040;&#1071;%20&#1050;&#1051;&#1040;&#1057;&#1057;&#1048;&#1050;&#1040;%202017\&#1054;&#1073;&#1088;&#1072;&#1097;&#1077;&#1085;&#1080;&#1077;%20&#1053;.&#1053;.&#1044;&#1088;&#1086;&#1079;&#1076;&#1086;&#1074;&#1072;.mp4" TargetMode="Externa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53;&#1072;&#1090;&#1072;&#1096;&#1072;\Desktop\&#1046;&#1048;&#1042;&#1040;&#1071;%20&#1050;&#1051;&#1040;&#1057;&#1057;&#1048;&#1050;&#1040;\&#1046;&#1048;&#1042;&#1040;&#1071;%20&#1050;&#1051;&#1040;&#1057;&#1057;&#1048;&#1050;&#1040;%202017\&#1054;&#1083;&#1100;&#1075;&#1072;%20&#1050;&#1054;&#1056;&#1052;&#1059;&#1061;&#1048;&#1053;&#1040;%20-%20&#1042;&#1047;&#1043;&#1051;&#1071;&#1053;&#1048;%20&#1053;&#1040;%20&#1069;&#1058;&#1059;%20&#1047;&#1045;&#1052;&#1051;&#1070;%20(Official%20video),%201999.mp4" TargetMode="Externa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ша\Downloads\i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980728"/>
            <a:ext cx="7832200" cy="49685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180428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395536" y="764704"/>
            <a:ext cx="8352928" cy="518410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/>
              <a:t>Фото                          Автор</a:t>
            </a:r>
          </a:p>
          <a:p>
            <a:pPr marL="0" indent="0" algn="just">
              <a:buNone/>
            </a:pPr>
            <a:r>
              <a:rPr lang="ru-RU" sz="4000" b="1" dirty="0" smtClean="0"/>
              <a:t>       автора                    Название </a:t>
            </a:r>
            <a:endParaRPr lang="ru-RU" sz="4400" b="1" dirty="0" smtClean="0"/>
          </a:p>
          <a:p>
            <a:pPr marL="0" indent="0" algn="ctr">
              <a:buNone/>
            </a:pPr>
            <a:endParaRPr lang="ru-RU" sz="4800" dirty="0" smtClean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ru-RU" sz="4800" dirty="0" smtClean="0">
                <a:solidFill>
                  <a:schemeClr val="bg1"/>
                </a:solidFill>
              </a:rPr>
              <a:t>      </a:t>
            </a:r>
          </a:p>
          <a:p>
            <a:pPr marL="0" indent="0"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          ФИ участника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           Образовательная </a:t>
            </a:r>
          </a:p>
          <a:p>
            <a:pPr marL="0" indent="0"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                организация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9206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Живая классика_ в Артеке выбрали лучших чтецов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152400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57345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556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7085013"/>
          </a:xfrm>
        </p:spPr>
      </p:pic>
      <p:pic>
        <p:nvPicPr>
          <p:cNvPr id="5" name="Гимн 2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xmlns="" r:embed="rId4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611560" y="573325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18604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894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851129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Обращение Н.Н.Дроздова.mp4">
            <a:hlinkClick r:id="" action="ppaction://media"/>
          </p:cNvPr>
          <p:cNvPicPr>
            <a:picLocks noGrp="1" noRot="1" noChangeAspect="1"/>
          </p:cNvPicPr>
          <p:nvPr>
            <p:ph idx="4294967295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746125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574794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12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2016-10-20-1.jpg"/>
          <p:cNvPicPr>
            <a:picLocks noChangeAspect="1"/>
          </p:cNvPicPr>
          <p:nvPr/>
        </p:nvPicPr>
        <p:blipFill>
          <a:blip r:embed="rId3" cstate="print"/>
          <a:srcRect l="13319" t="28580" r="11530" b="29840"/>
          <a:stretch>
            <a:fillRect/>
          </a:stretch>
        </p:blipFill>
        <p:spPr>
          <a:xfrm>
            <a:off x="251520" y="1196752"/>
            <a:ext cx="8614776" cy="374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851129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льга КОРМУХИНА - ВЗГЛЯНИ НА ЭТУ ЗЕМЛЮ (Official video), 1999.mp4">
            <a:hlinkClick r:id="" action="ppaction://media"/>
          </p:cNvPr>
          <p:cNvPicPr>
            <a:picLocks noGrp="1" noRot="1" noChangeAspect="1"/>
          </p:cNvPicPr>
          <p:nvPr>
            <p:ph idx="4294967295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39552" y="260648"/>
            <a:ext cx="8208912" cy="6385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44321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801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ша\Downloads\i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980728"/>
            <a:ext cx="7832200" cy="49685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180428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1484784"/>
            <a:ext cx="7355160" cy="3633192"/>
          </a:xfrm>
          <a:noFill/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выбор текста произведения; </a:t>
            </a: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sz="28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грамотная речь; </a:t>
            </a: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sz="28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артистизм исполнения; </a:t>
            </a: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ru-RU" sz="28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глубина проникновения в образную систему и смысловую структуру текста.</a:t>
            </a:r>
            <a:endParaRPr lang="ru-RU" sz="28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692696"/>
            <a:ext cx="7344816" cy="1219200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Критерии оценки выступления: </a:t>
            </a:r>
            <a:r>
              <a:rPr lang="ru-RU" sz="54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54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240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0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4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1755</TotalTime>
  <Words>21</Words>
  <Application>Microsoft Office PowerPoint</Application>
  <PresentationFormat>Экран (4:3)</PresentationFormat>
  <Paragraphs>12</Paragraphs>
  <Slides>13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Критерии оценки выступления:  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Наташа</cp:lastModifiedBy>
  <cp:revision>121</cp:revision>
  <dcterms:created xsi:type="dcterms:W3CDTF">2014-03-07T10:44:39Z</dcterms:created>
  <dcterms:modified xsi:type="dcterms:W3CDTF">2018-04-04T15:20:28Z</dcterms:modified>
</cp:coreProperties>
</file>