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2" y="2143116"/>
            <a:ext cx="5357850" cy="321471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Презентация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Подготовила: 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 МАДОУ ЦРР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/с № 33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Кулуева А.В.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3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9288" cy="6929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180404-WA00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2285991"/>
            <a:ext cx="3143272" cy="4191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-20180212-WA00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642918"/>
            <a:ext cx="3143272" cy="4191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714348" y="5286388"/>
            <a:ext cx="3143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Просмотр детьми презентации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-20180404-WA00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1000108"/>
            <a:ext cx="4095747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-20180404-WA00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6248" y="3143248"/>
            <a:ext cx="4572032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71472" y="4429132"/>
            <a:ext cx="35004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Изготовление детьми Пасхальных подставок для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яйц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180404-WA00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1142984"/>
            <a:ext cx="5929322" cy="444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8-008-Istorija-prazdnika-Paskh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0"/>
            <a:ext cx="9001156" cy="6750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949_74223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719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4-014-Paskhalnyj-podar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89"/>
            <a:ext cx="8643998" cy="6482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22</Words>
  <Application>Microsoft Office PowerPoint</Application>
  <PresentationFormat>Экран (4:3)</PresentationFormat>
  <Paragraphs>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9</cp:revision>
  <dcterms:created xsi:type="dcterms:W3CDTF">2018-03-22T07:24:32Z</dcterms:created>
  <dcterms:modified xsi:type="dcterms:W3CDTF">2018-04-04T11:07:34Z</dcterms:modified>
</cp:coreProperties>
</file>