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</p:sldIdLst>
  <p:sldSz cx="9144000" cy="51435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7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38" name="PlaceHolder 7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0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6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7" name="PlaceHolder 7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subTitle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6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7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9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0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1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09" name="PlaceHolder 5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2" name="PlaceHolder 3"/>
          <p:cNvSpPr>
            <a:spLocks noGrp="1"/>
          </p:cNvSpPr>
          <p:nvPr>
            <p:ph type="body"/>
          </p:nvPr>
        </p:nvSpPr>
        <p:spPr>
          <a:xfrm>
            <a:off x="319248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3" name="PlaceHolder 4"/>
          <p:cNvSpPr>
            <a:spLocks noGrp="1"/>
          </p:cNvSpPr>
          <p:nvPr>
            <p:ph type="body"/>
          </p:nvPr>
        </p:nvSpPr>
        <p:spPr>
          <a:xfrm>
            <a:off x="6073200" y="115236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4" name="PlaceHolder 5"/>
          <p:cNvSpPr>
            <a:spLocks noGrp="1"/>
          </p:cNvSpPr>
          <p:nvPr>
            <p:ph type="body"/>
          </p:nvPr>
        </p:nvSpPr>
        <p:spPr>
          <a:xfrm>
            <a:off x="607320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5" name="PlaceHolder 6"/>
          <p:cNvSpPr>
            <a:spLocks noGrp="1"/>
          </p:cNvSpPr>
          <p:nvPr>
            <p:ph type="body"/>
          </p:nvPr>
        </p:nvSpPr>
        <p:spPr>
          <a:xfrm>
            <a:off x="319248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6" name="PlaceHolder 7"/>
          <p:cNvSpPr>
            <a:spLocks noGrp="1"/>
          </p:cNvSpPr>
          <p:nvPr>
            <p:ph type="body"/>
          </p:nvPr>
        </p:nvSpPr>
        <p:spPr>
          <a:xfrm>
            <a:off x="311760" y="2936880"/>
            <a:ext cx="274320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subTitle"/>
          </p:nvPr>
        </p:nvSpPr>
        <p:spPr>
          <a:xfrm>
            <a:off x="311760" y="444960"/>
            <a:ext cx="8520120" cy="26546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body"/>
          </p:nvPr>
        </p:nvSpPr>
        <p:spPr>
          <a:xfrm>
            <a:off x="31176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5" name="PlaceHolder 4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341604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677840" y="293688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lIns="0" rIns="0" tIns="0" bIns="0" anchor="ctr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7840" y="1152360"/>
            <a:ext cx="415764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311760" y="2936880"/>
            <a:ext cx="8520120" cy="1629360"/>
          </a:xfrm>
          <a:prstGeom prst="rect">
            <a:avLst/>
          </a:prstGeom>
        </p:spPr>
        <p:txBody>
          <a:bodyPr lIns="0" rIns="0" tIns="0" bIns="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11760" y="744480"/>
            <a:ext cx="8520120" cy="2052360"/>
          </a:xfrm>
          <a:prstGeom prst="rect">
            <a:avLst/>
          </a:prstGeom>
        </p:spPr>
        <p:txBody>
          <a:bodyPr tIns="91440" bIns="91440" anchor="b"/>
          <a:p>
            <a:r>
              <a:rPr b="0" lang="ru-RU" sz="5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5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A1D83D56-DEFE-415A-A90F-F77D5B2F86F1}" type="slidenum">
              <a:rPr b="0" lang="ru-RU" sz="10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&lt;номер&gt;</a:t>
            </a:fld>
            <a:endParaRPr b="0" lang="ru-RU" sz="1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body"/>
          </p:nvPr>
        </p:nvSpPr>
        <p:spPr>
          <a:xfrm>
            <a:off x="457200" y="1203480"/>
            <a:ext cx="8229240" cy="298296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311760" y="444960"/>
            <a:ext cx="8520120" cy="572400"/>
          </a:xfrm>
          <a:prstGeom prst="rect">
            <a:avLst/>
          </a:prstGeom>
        </p:spPr>
        <p:txBody>
          <a:bodyPr tIns="91440" bIns="91440"/>
          <a:p>
            <a:r>
              <a:rPr b="0" lang="ru-RU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2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311760" y="1152360"/>
            <a:ext cx="8520120" cy="3416040"/>
          </a:xfrm>
          <a:prstGeom prst="rect">
            <a:avLst/>
          </a:prstGeom>
        </p:spPr>
        <p:txBody>
          <a:bodyPr tIns="91440" bIns="91440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98F4BF79-30A9-41E8-BC20-D6EA86411E22}" type="slidenum">
              <a:rPr b="0" lang="ru-RU" sz="10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&lt;номер&gt;</a:t>
            </a:fld>
            <a:endParaRPr b="0" lang="ru-RU" sz="1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21212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311760" y="4230720"/>
            <a:ext cx="5998320" cy="604800"/>
          </a:xfrm>
          <a:prstGeom prst="rect">
            <a:avLst/>
          </a:prstGeom>
        </p:spPr>
        <p:txBody>
          <a:bodyPr tIns="91440" bIns="91440" anchor="ctr"/>
          <a:p>
            <a:pPr marL="432000" indent="-324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структуры щёлкните мышью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1" marL="864000" indent="-324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2" marL="1296000" indent="-288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3" marL="1728000" indent="-216000">
              <a:buClr>
                <a:srgbClr val="ffffff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4" marL="2160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Пятый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5" marL="2592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Шестой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lvl="6" marL="3024000" indent="-216000">
              <a:buClr>
                <a:srgbClr val="ffffff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Седьмой уровень структуры</a:t>
            </a:r>
            <a:endParaRPr b="0" lang="ru-RU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ldNum"/>
          </p:nvPr>
        </p:nvSpPr>
        <p:spPr>
          <a:xfrm>
            <a:off x="8472600" y="4663080"/>
            <a:ext cx="548280" cy="393120"/>
          </a:xfrm>
          <a:prstGeom prst="rect">
            <a:avLst/>
          </a:prstGeom>
        </p:spPr>
        <p:txBody>
          <a:bodyPr tIns="91440" bIns="91440" anchor="ctr"/>
          <a:p>
            <a:pPr algn="r">
              <a:lnSpc>
                <a:spcPct val="100000"/>
              </a:lnSpc>
            </a:pPr>
            <a:fld id="{035899A7-923F-4E36-907F-E1F94E8009F2}" type="slidenum">
              <a:rPr b="0" lang="ru-RU" sz="10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&lt;номер&gt;</a:t>
            </a:fld>
            <a:endParaRPr b="0" lang="ru-RU" sz="1400" spc="-1" strike="noStrike">
              <a:solidFill>
                <a:srgbClr val="ffffff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title"/>
          </p:nvPr>
        </p:nvSpPr>
        <p:spPr>
          <a:xfrm>
            <a:off x="457200" y="205200"/>
            <a:ext cx="8229240" cy="858600"/>
          </a:xfrm>
          <a:prstGeom prst="rect">
            <a:avLst/>
          </a:prstGeom>
        </p:spPr>
        <p:txBody>
          <a:bodyPr lIns="0" rIns="0" tIns="0" bIns="0" anchor="ctr"/>
          <a:p>
            <a:r>
              <a:rPr b="0" lang="ru-RU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Для правки текста заголовка щёлкните мышью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5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1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slideLayout" Target="../slideLayouts/slideLayout1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1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slideLayout" Target="../slideLayouts/slideLayout1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8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19" name="Shape 63" descr=""/>
          <p:cNvPicPr/>
          <p:nvPr/>
        </p:nvPicPr>
        <p:blipFill>
          <a:blip r:embed="rId1"/>
          <a:stretch/>
        </p:blipFill>
        <p:spPr>
          <a:xfrm>
            <a:off x="164880" y="0"/>
            <a:ext cx="881280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1208520" y="4271760"/>
            <a:ext cx="5998320" cy="604800"/>
          </a:xfrm>
          <a:prstGeom prst="rect">
            <a:avLst/>
          </a:prstGeom>
          <a:noFill/>
          <a:ln>
            <a:noFill/>
          </a:ln>
        </p:spPr>
        <p:txBody>
          <a:bodyPr tIns="91440" bIns="91440" anchor="ctr"/>
          <a:p>
            <a:pPr algn="ctr">
              <a:lnSpc>
                <a:spcPct val="100000"/>
              </a:lnSpc>
            </a:pPr>
            <a:r>
              <a:rPr b="1" lang="ru-RU" sz="2400" spc="-1" strike="noStrike">
                <a:solidFill>
                  <a:srgbClr val="adadad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</a:rPr>
              <a:t>Афина - богиня мудрости и справедливой войны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1" name="Shape 69" descr=""/>
          <p:cNvPicPr/>
          <p:nvPr/>
        </p:nvPicPr>
        <p:blipFill>
          <a:blip r:embed="rId1"/>
          <a:stretch/>
        </p:blipFill>
        <p:spPr>
          <a:xfrm>
            <a:off x="751680" y="106200"/>
            <a:ext cx="7201440" cy="41241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4" name="Shape 76" descr=""/>
          <p:cNvPicPr/>
          <p:nvPr/>
        </p:nvPicPr>
        <p:blipFill>
          <a:blip r:embed="rId1"/>
          <a:stretch/>
        </p:blipFill>
        <p:spPr>
          <a:xfrm>
            <a:off x="1143000" y="0"/>
            <a:ext cx="685764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6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27" name="Shape 83" descr=""/>
          <p:cNvPicPr/>
          <p:nvPr/>
        </p:nvPicPr>
        <p:blipFill>
          <a:blip r:embed="rId1"/>
          <a:stretch/>
        </p:blipFill>
        <p:spPr>
          <a:xfrm>
            <a:off x="1143000" y="0"/>
            <a:ext cx="685764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9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0" name="Shape 90" descr=""/>
          <p:cNvPicPr/>
          <p:nvPr/>
        </p:nvPicPr>
        <p:blipFill>
          <a:blip r:embed="rId1"/>
          <a:stretch/>
        </p:blipFill>
        <p:spPr>
          <a:xfrm>
            <a:off x="1143000" y="0"/>
            <a:ext cx="685764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3" name="Shape 97" descr=""/>
          <p:cNvPicPr/>
          <p:nvPr/>
        </p:nvPicPr>
        <p:blipFill>
          <a:blip r:embed="rId1"/>
          <a:stretch/>
        </p:blipFill>
        <p:spPr>
          <a:xfrm>
            <a:off x="1143000" y="0"/>
            <a:ext cx="685764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6" name="Shape 104" descr=""/>
          <p:cNvPicPr/>
          <p:nvPr/>
        </p:nvPicPr>
        <p:blipFill>
          <a:blip r:embed="rId1"/>
          <a:stretch/>
        </p:blipFill>
        <p:spPr>
          <a:xfrm>
            <a:off x="1143000" y="0"/>
            <a:ext cx="685764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pic>
        <p:nvPicPr>
          <p:cNvPr id="139" name="Shape 111" descr=""/>
          <p:cNvPicPr/>
          <p:nvPr/>
        </p:nvPicPr>
        <p:blipFill>
          <a:blip r:embed="rId1"/>
          <a:stretch/>
        </p:blipFill>
        <p:spPr>
          <a:xfrm>
            <a:off x="555840" y="0"/>
            <a:ext cx="8031960" cy="514332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TextShape 1"/>
          <p:cNvSpPr txBox="1"/>
          <p:nvPr/>
        </p:nvSpPr>
        <p:spPr>
          <a:xfrm>
            <a:off x="311760" y="444960"/>
            <a:ext cx="8520120" cy="57240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pPr>
              <a:lnSpc>
                <a:spcPct val="100000"/>
              </a:lnSpc>
            </a:pP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Домашнее задание: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§37, Составить рассказ от имени путешественника, посетившего Афины.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r>
              <a:rPr b="0" lang="ru-RU" sz="2800" spc="-1" strike="noStrike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</a:rPr>
              <a:t>
</a:t>
            </a:r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311760" y="1152360"/>
            <a:ext cx="8520120" cy="3416040"/>
          </a:xfrm>
          <a:prstGeom prst="rect">
            <a:avLst/>
          </a:prstGeom>
          <a:noFill/>
          <a:ln>
            <a:noFill/>
          </a:ln>
        </p:spPr>
        <p:txBody>
          <a:bodyPr tIns="91440" bIns="91440"/>
          <a:p>
            <a:endParaRPr b="0" lang="ru-RU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LibreOffice/5.3.0.3$Windows_x86 LibreOffice_project/7074905676c47b82bbcfbea1aeefc84afe1c50e1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ru-RU</dc:language>
  <cp:lastModifiedBy/>
  <dcterms:modified xsi:type="dcterms:W3CDTF">2018-04-04T16:23:14Z</dcterms:modified>
  <cp:revision>1</cp:revision>
  <dc:subject/>
  <dc:title/>
</cp:coreProperties>
</file>