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57" r:id="rId4"/>
    <p:sldId id="264" r:id="rId5"/>
    <p:sldId id="263" r:id="rId6"/>
    <p:sldId id="262" r:id="rId7"/>
    <p:sldId id="260" r:id="rId8"/>
    <p:sldId id="267" r:id="rId9"/>
    <p:sldId id="268" r:id="rId10"/>
    <p:sldId id="261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ºÐ°ÑÑÐ¸Ð½ÐºÐ¸ Ð¿ÑÐ¾ Ð¿Ð°ÑÑÑ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ÐÐ°ÑÑÐ¸Ð½ÐºÐ¸ Ð¿Ð¾ Ð·Ð°Ð¿ÑÐ¾ÑÑ ÐºÐ°ÑÑÐ¸Ð½ÐºÐ° ÐºÑÐ»Ð¸Ñ Ð¸ Ð½Ð°Ð´Ð¿Ð¸ÑÑ Ð¸ÑÑÐ¾ÑÐ¸Ñ Ð¿Ð°ÑÑ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ÐÐ°ÑÑÐ¸Ð½ÐºÐ¸ Ð¿Ð¾ Ð·Ð°Ð¿ÑÐ¾ÑÑ ÐºÐ°ÑÑÐ¸Ð½ÐºÐ° Ð¸ÑÑÐ¾ÑÐ¸Ñ Ð¿Ð°ÑÑ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ÐºÐ°ÑÑÐ¸Ð½ÐºÐ¸ Ñ Ð¸ÑÑÐ¾ÑÐ¸ÐµÐ¹ Ð¿ÑÐ¾ Ð¿Ð°ÑÑÑ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ÐÐ°ÑÑÐ¸Ð½ÐºÐ¸ Ð¿Ð¾ Ð·Ð°Ð¿ÑÐ¾ÑÑ ÐºÐ°ÑÑÐ¸Ð½ÐºÐ° Ñ Ð¸ÑÑÐ¾ÑÐ¸ÐµÐ¹ Ð¿Ð¾ÑÐµÐ¼Ñ ÐºÑÐ°ÑÑÑ ÑÐ¹ÑÐ° Ð½Ð° Ð¿Ð°ÑÑÑ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ÐÐ°ÑÑÐ¸Ð½ÐºÐ¸ Ð¿Ð¾ Ð·Ð°Ð¿ÑÐ¾ÑÑ ÐºÐ°ÑÑÐ¸Ð½ÐºÐ° Ñ Ð¸ÑÑÐ¾ÑÐ¸ÐµÐ¹ Ð¿Ð¾ÑÐµÐ¼Ñ ÐºÑÐ°ÑÑÑ ÑÐ¹ÑÐ° Ð½Ð° Ð¿Ð°ÑÑÑ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ÐÐ°ÑÑÐ¸Ð½ÐºÐ¸ Ð¿Ð¾ Ð·Ð°Ð¿ÑÐ¾ÑÑ ÐºÐ°ÑÑÐ¸Ð½ÐºÐ° ÐºÐ°Ðº ÐºÑÐ°ÑÑÑ ÑÐ¹ÑÐ° Ð½Ð° Ð¿Ð°ÑÑÑ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Ð°ÑÑÐ¸Ð½ÐºÐ¸ Ð¿Ð¾ Ð·Ð°Ð¿ÑÐ¾ÑÑ ÐºÐ°ÑÑÐ¸Ð½ÐºÐ° ÐºÐ°Ðº ÐºÑÐ°ÑÑÑ ÑÐ¹ÑÐ° Ð½Ð° Ð¿Ð°ÑÑÑ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ÐÐ°ÑÑÐ¸Ð½ÐºÐ¸ Ð¿Ð¾ Ð·Ð°Ð¿ÑÐ¾ÑÑ ÐºÐ°ÑÑÐ¸Ð½ÐºÐ° Ð¸ÑÑÐ¾ÑÐ¸Ñ Ð¿Ð°ÑÑ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ÐÐ°ÑÑÐ¸Ð½ÐºÐ¸ Ð¿Ð¾ Ð·Ð°Ð¿ÑÐ¾ÑÑ ÐºÐ°ÑÑÐ¸Ð½ÐºÐ° ÐºÑÐ»Ð¸Ñ Ð¸ Ð½Ð°Ð´Ð¿Ð¸ÑÑ Ð¸ÑÑÐ¾ÑÐ¸Ñ Ð¿Ð°ÑÑ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желудкова</dc:creator>
  <cp:lastModifiedBy>желудкова</cp:lastModifiedBy>
  <cp:revision>4</cp:revision>
  <dcterms:created xsi:type="dcterms:W3CDTF">2018-04-05T09:32:34Z</dcterms:created>
  <dcterms:modified xsi:type="dcterms:W3CDTF">2018-04-05T10:13:03Z</dcterms:modified>
</cp:coreProperties>
</file>