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63" r:id="rId2"/>
    <p:sldId id="269" r:id="rId3"/>
    <p:sldId id="264" r:id="rId4"/>
    <p:sldId id="265" r:id="rId5"/>
    <p:sldId id="266" r:id="rId6"/>
    <p:sldId id="271" r:id="rId7"/>
    <p:sldId id="270" r:id="rId8"/>
    <p:sldId id="267" r:id="rId9"/>
    <p:sldId id="272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73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53AF96-C0EE-43D2-B42B-69A8E7CCF2B9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F69594-8F97-449A-B438-E8A97118859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1632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D902266-AC9E-497C-8A5F-214D773AA54F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275963-4676-4B4F-B0F5-CD4E69B90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laser.wav"/>
          </p:stSnd>
        </p:sndAc>
      </p:transition>
    </mc:Choice>
    <mc:Fallback xmlns="">
      <p:transition spd="slow">
        <p:dissolve/>
        <p:sndAc>
          <p:stSnd>
            <p:snd r:embed="rId3" name="laser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2266-AC9E-497C-8A5F-214D773AA54F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75963-4676-4B4F-B0F5-CD4E69B90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laser.wav"/>
          </p:stSnd>
        </p:sndAc>
      </p:transition>
    </mc:Choice>
    <mc:Fallback xmlns="">
      <p:transition spd="slow">
        <p:dissolve/>
        <p:sndAc>
          <p:stSnd>
            <p:snd r:embed="rId3" name="laser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D902266-AC9E-497C-8A5F-214D773AA54F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9C275963-4676-4B4F-B0F5-CD4E69B90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laser.wav"/>
          </p:stSnd>
        </p:sndAc>
      </p:transition>
    </mc:Choice>
    <mc:Fallback xmlns="">
      <p:transition spd="slow">
        <p:dissolve/>
        <p:sndAc>
          <p:stSnd>
            <p:snd r:embed="rId3" name="laser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2266-AC9E-497C-8A5F-214D773AA54F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275963-4676-4B4F-B0F5-CD4E69B904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laser.wav"/>
          </p:stSnd>
        </p:sndAc>
      </p:transition>
    </mc:Choice>
    <mc:Fallback xmlns="">
      <p:transition spd="slow">
        <p:dissolve/>
        <p:sndAc>
          <p:stSnd>
            <p:snd r:embed="rId3" name="laser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2266-AC9E-497C-8A5F-214D773AA54F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9C275963-4676-4B4F-B0F5-CD4E69B904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laser.wav"/>
          </p:stSnd>
        </p:sndAc>
      </p:transition>
    </mc:Choice>
    <mc:Fallback xmlns="">
      <p:transition spd="slow">
        <p:dissolve/>
        <p:sndAc>
          <p:stSnd>
            <p:snd r:embed="rId3" name="laser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D902266-AC9E-497C-8A5F-214D773AA54F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C275963-4676-4B4F-B0F5-CD4E69B904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laser.wav"/>
          </p:stSnd>
        </p:sndAc>
      </p:transition>
    </mc:Choice>
    <mc:Fallback xmlns="">
      <p:transition spd="slow">
        <p:dissolve/>
        <p:sndAc>
          <p:stSnd>
            <p:snd r:embed="rId3" name="laser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D902266-AC9E-497C-8A5F-214D773AA54F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9C275963-4676-4B4F-B0F5-CD4E69B904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laser.wav"/>
          </p:stSnd>
        </p:sndAc>
      </p:transition>
    </mc:Choice>
    <mc:Fallback xmlns="">
      <p:transition spd="slow">
        <p:dissolve/>
        <p:sndAc>
          <p:stSnd>
            <p:snd r:embed="rId3" name="laser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2266-AC9E-497C-8A5F-214D773AA54F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275963-4676-4B4F-B0F5-CD4E69B90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laser.wav"/>
          </p:stSnd>
        </p:sndAc>
      </p:transition>
    </mc:Choice>
    <mc:Fallback xmlns="">
      <p:transition spd="slow">
        <p:dissolve/>
        <p:sndAc>
          <p:stSnd>
            <p:snd r:embed="rId3" name="laser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2266-AC9E-497C-8A5F-214D773AA54F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C275963-4676-4B4F-B0F5-CD4E69B90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laser.wav"/>
          </p:stSnd>
        </p:sndAc>
      </p:transition>
    </mc:Choice>
    <mc:Fallback xmlns="">
      <p:transition spd="slow">
        <p:dissolve/>
        <p:sndAc>
          <p:stSnd>
            <p:snd r:embed="rId3" name="laser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902266-AC9E-497C-8A5F-214D773AA54F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9C275963-4676-4B4F-B0F5-CD4E69B904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laser.wav"/>
          </p:stSnd>
        </p:sndAc>
      </p:transition>
    </mc:Choice>
    <mc:Fallback xmlns="">
      <p:transition spd="slow">
        <p:dissolve/>
        <p:sndAc>
          <p:stSnd>
            <p:snd r:embed="rId3" name="laser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D902266-AC9E-497C-8A5F-214D773AA54F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9C275963-4676-4B4F-B0F5-CD4E69B904B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" name="laser.wav"/>
          </p:stSnd>
        </p:sndAc>
      </p:transition>
    </mc:Choice>
    <mc:Fallback xmlns="">
      <p:transition spd="slow">
        <p:dissolve/>
        <p:sndAc>
          <p:stSnd>
            <p:snd r:embed="rId3" name="laser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D902266-AC9E-497C-8A5F-214D773AA54F}" type="datetimeFigureOut">
              <a:rPr lang="ru-RU" smtClean="0"/>
              <a:pPr/>
              <a:t>14.03.2018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9C275963-4676-4B4F-B0F5-CD4E69B904B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13" name="laser.wav"/>
          </p:stSnd>
        </p:sndAc>
      </p:transition>
    </mc:Choice>
    <mc:Fallback xmlns="">
      <p:transition spd="slow">
        <p:dissolve/>
        <p:sndAc>
          <p:stSnd>
            <p:snd r:embed="rId14" name="laser.wav"/>
          </p:stSnd>
        </p:sndAc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Relationship Id="rId4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5.xml"/><Relationship Id="rId5" Type="http://schemas.openxmlformats.org/officeDocument/2006/relationships/audio" Target="../media/audio2.wav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Relationship Id="rId4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>
          <a:xfrm>
            <a:off x="1043608" y="5589240"/>
            <a:ext cx="7451105" cy="1008112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Ученика 2 «г» класса школы № 598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Новика Николая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628800"/>
            <a:ext cx="7620000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Живая природа - наш дом : Сапсан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2530" name="Picture 2" descr="https://upload.wikimedia.org/wikipedia/commons/2/21/Falco_peregrinus_-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2708920"/>
            <a:ext cx="4104456" cy="279527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331640" y="548680"/>
            <a:ext cx="76200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Мой</a:t>
            </a:r>
            <a:r>
              <a:rPr kumimoji="0" lang="ru-RU" sz="2800" i="0" u="none" strike="noStrike" kern="1200" cap="none" spc="0" normalizeH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 проект </a:t>
            </a:r>
            <a:r>
              <a:rPr kumimoji="0" lang="ru-RU" sz="280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на </a:t>
            </a:r>
            <a:r>
              <a:rPr kumimoji="0" lang="ru-RU" sz="28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ea typeface="+mj-ea"/>
                <a:cs typeface="+mj-cs"/>
              </a:rPr>
              <a:t>тему:</a:t>
            </a:r>
            <a:endParaRPr kumimoji="0" lang="ru-RU" sz="28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  <p:sndAc>
          <p:stSnd>
            <p:snd r:embed="rId2" name="laser.wav"/>
          </p:stSnd>
        </p:sndAc>
      </p:transition>
    </mc:Choice>
    <mc:Fallback xmlns="">
      <p:transition spd="slow">
        <p:split orient="vert"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Сапсан – птица и поезд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10" name="Содержимое 9"/>
          <p:cNvGraphicFramePr>
            <a:graphicFrameLocks noGrp="1"/>
          </p:cNvGraphicFramePr>
          <p:nvPr>
            <p:ph sz="quarter" idx="2"/>
          </p:nvPr>
        </p:nvGraphicFramePr>
        <p:xfrm>
          <a:off x="609600" y="4076700"/>
          <a:ext cx="7778824" cy="10804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9412"/>
                <a:gridCol w="3889412"/>
              </a:tblGrid>
              <a:tr h="54024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Птица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Поезд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54024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свыше 322 км/ч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300-350 км/ч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6386" name="Picture 2" descr="http://www.nanosintez.com/sites/default/files/news/0_79562_9050bdcb_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628800"/>
            <a:ext cx="3264501" cy="2259036"/>
          </a:xfrm>
          <a:prstGeom prst="rect">
            <a:avLst/>
          </a:prstGeom>
          <a:noFill/>
        </p:spPr>
      </p:pic>
      <p:pic>
        <p:nvPicPr>
          <p:cNvPr id="16388" name="Picture 4" descr="https://i.ytimg.com/vi/13hwulTuYMg/maxresdefaul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700808"/>
            <a:ext cx="3712412" cy="2088232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applause.wav"/>
          </p:stSnd>
        </p:sndAc>
      </p:transition>
    </mc:Choice>
    <mc:Fallback xmlns="">
      <p:transition spd="slow">
        <p:dissolve/>
        <p:sndAc>
          <p:stSnd>
            <p:snd r:embed="rId5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О чем мой доклад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Внешний вид сапсана.</a:t>
            </a:r>
          </a:p>
          <a:p>
            <a:r>
              <a:rPr lang="ru-RU" dirty="0" smtClean="0"/>
              <a:t>Чем питается сапсан и как охотиться.</a:t>
            </a:r>
          </a:p>
          <a:p>
            <a:r>
              <a:rPr lang="ru-RU" dirty="0" smtClean="0"/>
              <a:t>Места обитания сапсана.</a:t>
            </a:r>
          </a:p>
          <a:p>
            <a:r>
              <a:rPr lang="ru-RU" dirty="0" smtClean="0"/>
              <a:t>Как сапсан выводит потомство.</a:t>
            </a:r>
          </a:p>
          <a:p>
            <a:r>
              <a:rPr lang="ru-RU" dirty="0" smtClean="0"/>
              <a:t>Соколиная охота с сапсаном.</a:t>
            </a:r>
          </a:p>
          <a:p>
            <a:r>
              <a:rPr lang="ru-RU" dirty="0" smtClean="0"/>
              <a:t>Сапсан – птица и поезд.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/>
    <p:sndAc>
      <p:stSnd>
        <p:snd r:embed="rId2" name="laser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Внешний вид сапсана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716016" y="1844824"/>
            <a:ext cx="4176464" cy="468052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Сапсан – хищная птица семейства соколиных</a:t>
            </a:r>
            <a:endParaRPr lang="en-US" dirty="0" smtClean="0"/>
          </a:p>
          <a:p>
            <a:r>
              <a:rPr lang="ru-RU" dirty="0" smtClean="0"/>
              <a:t>Оперение спины тёмно</a:t>
            </a:r>
            <a:r>
              <a:rPr lang="en-US" dirty="0" smtClean="0"/>
              <a:t>-</a:t>
            </a:r>
            <a:r>
              <a:rPr lang="ru-RU" dirty="0" smtClean="0"/>
              <a:t>серое, брюхо пёстрое и светлое, верхняя часть головы – черная</a:t>
            </a:r>
          </a:p>
          <a:p>
            <a:r>
              <a:rPr lang="ru-RU" dirty="0" smtClean="0"/>
              <a:t>Средняя длина — 50 сантиметров</a:t>
            </a:r>
          </a:p>
          <a:p>
            <a:r>
              <a:rPr lang="ru-RU" dirty="0" smtClean="0"/>
              <a:t>Размах крыльев достигает 1 м</a:t>
            </a:r>
            <a:endParaRPr lang="en-US" dirty="0" smtClean="0"/>
          </a:p>
          <a:p>
            <a:r>
              <a:rPr lang="ru-RU" dirty="0" smtClean="0"/>
              <a:t>Вес около 1 кг</a:t>
            </a:r>
          </a:p>
          <a:p>
            <a:endParaRPr lang="ru-RU" dirty="0" smtClean="0"/>
          </a:p>
        </p:txBody>
      </p:sp>
      <p:pic>
        <p:nvPicPr>
          <p:cNvPr id="20482" name="Picture 2" descr="E:\Оля\оля\Школа\доклады Коля\сапсан\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844824"/>
            <a:ext cx="3938313" cy="400506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Чем питается сапсан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932040" y="1600200"/>
            <a:ext cx="3834008" cy="44958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Питается птицами</a:t>
            </a:r>
            <a:r>
              <a:rPr lang="en-US" dirty="0" smtClean="0"/>
              <a:t> </a:t>
            </a:r>
            <a:r>
              <a:rPr lang="ru-RU" dirty="0" smtClean="0"/>
              <a:t>среднего размера: 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голубями, 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утками, </a:t>
            </a: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воронами.</a:t>
            </a:r>
          </a:p>
          <a:p>
            <a:endParaRPr lang="ru-RU" dirty="0"/>
          </a:p>
        </p:txBody>
      </p:sp>
      <p:pic>
        <p:nvPicPr>
          <p:cNvPr id="19458" name="Picture 2" descr="E:\Оля\оля\Школа\доклады Коля\сапсан\ptica_sapsan_1_132135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988840"/>
            <a:ext cx="3989232" cy="344137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Как охотится сапсан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292080" y="1916832"/>
            <a:ext cx="3600400" cy="417916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Когда сапсан охотится он сидит в засаде или парит в воздухе. </a:t>
            </a:r>
          </a:p>
          <a:p>
            <a:r>
              <a:rPr lang="ru-RU" dirty="0" smtClean="0"/>
              <a:t>Сапсан охотится только на летящих птиц и никогда не охотится на птиц которые сидят на земле или воде. </a:t>
            </a:r>
            <a:endParaRPr lang="en-US" dirty="0" smtClean="0"/>
          </a:p>
          <a:p>
            <a:r>
              <a:rPr lang="ru-RU" dirty="0" smtClean="0"/>
              <a:t>У него очень большая скорость полета, он просто может не успеть затормозить и разобьется о землю.</a:t>
            </a:r>
            <a:endParaRPr lang="ru-RU" dirty="0"/>
          </a:p>
        </p:txBody>
      </p:sp>
      <p:pic>
        <p:nvPicPr>
          <p:cNvPr id="18438" name="Picture 6" descr="E:\Оля\оля\Школа\доклады Коля\сапсан\hq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916832"/>
            <a:ext cx="4248472" cy="429620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  <p:sndAc>
          <p:stSnd>
            <p:snd r:embed="rId2" name="laser.wav"/>
          </p:stSnd>
        </p:sndAc>
      </p:transition>
    </mc:Choice>
    <mc:Fallback xmlns="">
      <p:transition spd="slow">
        <p:fad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Места обитания сапсана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4869160"/>
            <a:ext cx="8892480" cy="1988840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Сапсаны обитают по всему миру, исключая Антарктиду.</a:t>
            </a:r>
          </a:p>
          <a:p>
            <a:r>
              <a:rPr lang="ru-RU" dirty="0" smtClean="0"/>
              <a:t>Для жизни сапсаны предпочитают малодоступные для человека местности с широким горизонтом и близостью воды, например, скалистые берега водоёмов, долины горных рек. Изредка сапсаны живут в населённых пунктах.</a:t>
            </a:r>
          </a:p>
          <a:p>
            <a:r>
              <a:rPr lang="ru-RU" dirty="0" smtClean="0"/>
              <a:t>Большинство популяции ведет оседлый образ жизни, или недалеко мигрирует на зиму. Только птицы живущие в арктическом и субарктическом климате совершают далекие миграции.</a:t>
            </a:r>
          </a:p>
        </p:txBody>
      </p:sp>
      <p:pic>
        <p:nvPicPr>
          <p:cNvPr id="35842" name="Picture 2" descr="Распространение сапсана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556792"/>
            <a:ext cx="8352928" cy="32715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laser.wav"/>
          </p:stSnd>
        </p:sndAc>
      </p:transition>
    </mc:Choice>
    <mc:Fallback xmlns="">
      <p:transition spd="slow">
        <p:dissolv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Как сапсаны выводят потомство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869160"/>
            <a:ext cx="8946576" cy="198884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В кладке у сапсана 2-4 яйца.</a:t>
            </a:r>
          </a:p>
          <a:p>
            <a:r>
              <a:rPr lang="ru-RU" dirty="0" smtClean="0"/>
              <a:t>Высиживают и выкармливают птенцов оба родителя, но больше самка.</a:t>
            </a:r>
          </a:p>
          <a:p>
            <a:r>
              <a:rPr lang="ru-RU" dirty="0" smtClean="0"/>
              <a:t>В возрасте 40 дней птенцы уже умеют летать, но до осени охотятся с родителями.</a:t>
            </a:r>
            <a:endParaRPr lang="ru-RU" dirty="0"/>
          </a:p>
        </p:txBody>
      </p:sp>
      <p:pic>
        <p:nvPicPr>
          <p:cNvPr id="36865" name="Picture 1" descr="E:\Оля\оля\Школа\доклады Коля\сапсан\sapsan-ptica-obraz-zhizni-i-sreda-obitaniya-sapsana-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484784"/>
            <a:ext cx="5472608" cy="331239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laser.wav"/>
          </p:stSnd>
        </p:sndAc>
      </p:transition>
    </mc:Choice>
    <mc:Fallback xmlns="">
      <p:transition spd="slow">
        <p:dissolv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Соколиная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охота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4941168"/>
            <a:ext cx="8892480" cy="17281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Сапсанов приручали для соколиной охоты.</a:t>
            </a:r>
          </a:p>
          <a:p>
            <a:r>
              <a:rPr lang="ru-RU" dirty="0" smtClean="0"/>
              <a:t>Чтобы птица не потерялась к лапке привязывали колокольчик.</a:t>
            </a:r>
          </a:p>
          <a:p>
            <a:r>
              <a:rPr lang="ru-RU" dirty="0" smtClean="0"/>
              <a:t>Во время охоты пока не была обнаружена добыча на голове у птицы был </a:t>
            </a:r>
            <a:r>
              <a:rPr lang="ru-RU" dirty="0" err="1" smtClean="0"/>
              <a:t>клобучок</a:t>
            </a:r>
            <a:r>
              <a:rPr lang="ru-RU" dirty="0" smtClean="0"/>
              <a:t>, а лапки птицы были обвязаны ремешком, который крепился к перчатке охотника.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7410" name="Picture 2" descr="https://cdn.fishki.net/upload/post/201311/20/1215551/8e5785537a3000698b1b135d3b4f306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44824"/>
            <a:ext cx="4252020" cy="3024336"/>
          </a:xfrm>
          <a:prstGeom prst="rect">
            <a:avLst/>
          </a:prstGeom>
          <a:noFill/>
        </p:spPr>
      </p:pic>
      <p:pic>
        <p:nvPicPr>
          <p:cNvPr id="3073" name="Picture 1" descr="E:\Оля\оля\Школа\доклады Коля\сапсан\c9ab270b6de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75648" y="1484784"/>
            <a:ext cx="3168352" cy="366598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laser.wav"/>
          </p:stSnd>
        </p:sndAc>
      </p:transition>
    </mc:Choice>
    <mc:Fallback xmlns="">
      <p:transition spd="slow">
        <p:dissolve/>
        <p:sndAc>
          <p:stSnd>
            <p:snd r:embed="rId5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Как охраняют сапсана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6084168" y="1752600"/>
            <a:ext cx="2678832" cy="47007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Законом запрещена охота на сапсана.</a:t>
            </a:r>
          </a:p>
          <a:p>
            <a:r>
              <a:rPr lang="ru-RU" dirty="0" smtClean="0"/>
              <a:t>Закон запрещает брать из гнёзд яйца и птенцов  сапсана для того, чтобы обучать птиц соколиной охоте. </a:t>
            </a:r>
            <a:endParaRPr lang="ru-RU" dirty="0"/>
          </a:p>
        </p:txBody>
      </p:sp>
      <p:pic>
        <p:nvPicPr>
          <p:cNvPr id="2050" name="Picture 2" descr="https://arhivurokov.ru/videouroki/html/2013/09/26/98665160/img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72816"/>
            <a:ext cx="5711957" cy="428396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  <p:sndAc>
          <p:stSnd>
            <p:snd r:embed="rId2" name="laser.wav"/>
          </p:stSnd>
        </p:sndAc>
      </p:transition>
    </mc:Choice>
    <mc:Fallback xmlns="">
      <p:transition spd="slow">
        <p:dissolve/>
        <p:sndAc>
          <p:stSnd>
            <p:snd r:embed="rId4" name="las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Рабочий гардероб</Template>
  <TotalTime>1217</TotalTime>
  <Words>319</Words>
  <Application>Microsoft Office PowerPoint</Application>
  <PresentationFormat>Экран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Обычная</vt:lpstr>
      <vt:lpstr>Живая природа - наш дом : Сапсан</vt:lpstr>
      <vt:lpstr>О чем мой доклад</vt:lpstr>
      <vt:lpstr>Внешний вид сапсана</vt:lpstr>
      <vt:lpstr>Чем питается сапсан</vt:lpstr>
      <vt:lpstr>Как охотится сапсан</vt:lpstr>
      <vt:lpstr>Места обитания сапсана</vt:lpstr>
      <vt:lpstr>Как сапсаны выводят потомство</vt:lpstr>
      <vt:lpstr>Соколиная охота</vt:lpstr>
      <vt:lpstr>Как охраняют сапсана</vt:lpstr>
      <vt:lpstr>Сапсан – птица и поезд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Доклад бла-бла-бла</dc:title>
  <dc:creator>Windows User</dc:creator>
  <cp:lastModifiedBy>1</cp:lastModifiedBy>
  <cp:revision>103</cp:revision>
  <dcterms:created xsi:type="dcterms:W3CDTF">2018-03-09T11:36:04Z</dcterms:created>
  <dcterms:modified xsi:type="dcterms:W3CDTF">2018-03-14T08:15:14Z</dcterms:modified>
</cp:coreProperties>
</file>