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revisionInfo.xml" ContentType="application/vnd.ms-powerpoint.revisioninfo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69" r:id="rId1"/>
  </p:sldMasterIdLst>
  <p:sldIdLst>
    <p:sldId id="263" r:id="rId2"/>
    <p:sldId id="264" r:id="rId3"/>
    <p:sldId id="268" r:id="rId4"/>
    <p:sldId id="269" r:id="rId5"/>
    <p:sldId id="265" r:id="rId6"/>
    <p:sldId id="267" r:id="rId7"/>
    <p:sldId id="270" r:id="rId8"/>
    <p:sldId id="266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0" d="100"/>
          <a:sy n="70" d="100"/>
        </p:scale>
        <p:origin x="-708" y="-3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4471-AC76-4E3C-8633-2E41160E2207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E3516-8705-4E95-8AD8-879CF654C0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58283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4471-AC76-4E3C-8633-2E41160E2207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E3516-8705-4E95-8AD8-879CF654C0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99042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4471-AC76-4E3C-8633-2E41160E2207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E3516-8705-4E95-8AD8-879CF654C0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23317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4471-AC76-4E3C-8633-2E41160E2207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E3516-8705-4E95-8AD8-879CF654C0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124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4471-AC76-4E3C-8633-2E41160E2207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E3516-8705-4E95-8AD8-879CF654C0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5874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4471-AC76-4E3C-8633-2E41160E2207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E3516-8705-4E95-8AD8-879CF654C0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715173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4471-AC76-4E3C-8633-2E41160E2207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E3516-8705-4E95-8AD8-879CF654C0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78091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4471-AC76-4E3C-8633-2E41160E2207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E3516-8705-4E95-8AD8-879CF654C0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25248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4471-AC76-4E3C-8633-2E41160E2207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E3516-8705-4E95-8AD8-879CF654C0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12604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4471-AC76-4E3C-8633-2E41160E2207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E3516-8705-4E95-8AD8-879CF654C0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95501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124471-AC76-4E3C-8633-2E41160E2207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E3516-8705-4E95-8AD8-879CF654C0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811660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24471-AC76-4E3C-8633-2E41160E2207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E3516-8705-4E95-8AD8-879CF654C0D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79804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0" r:id="rId1"/>
    <p:sldLayoutId id="2147484071" r:id="rId2"/>
    <p:sldLayoutId id="2147484072" r:id="rId3"/>
    <p:sldLayoutId id="2147484073" r:id="rId4"/>
    <p:sldLayoutId id="2147484074" r:id="rId5"/>
    <p:sldLayoutId id="2147484075" r:id="rId6"/>
    <p:sldLayoutId id="2147484076" r:id="rId7"/>
    <p:sldLayoutId id="2147484077" r:id="rId8"/>
    <p:sldLayoutId id="2147484078" r:id="rId9"/>
    <p:sldLayoutId id="2147484079" r:id="rId10"/>
    <p:sldLayoutId id="21474840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" y="0"/>
            <a:ext cx="12191999" cy="89088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40479" y="331853"/>
            <a:ext cx="820782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Курилова  </a:t>
            </a:r>
          </a:p>
          <a:p>
            <a:pPr algn="ctr"/>
            <a:r>
              <a:rPr lang="ru-RU" sz="5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Анна Александровна</a:t>
            </a:r>
          </a:p>
          <a:p>
            <a:pPr algn="ctr"/>
            <a:r>
              <a:rPr 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МБДОУ детский сад № 38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98009" y="3182706"/>
            <a:ext cx="694943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«Развитие познавательных интересов дошкольников посредством использования нетрадиционных материалов»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031B778A-2638-4007-9FAA-0CBB3E0DC22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51" y="906693"/>
            <a:ext cx="3487779" cy="4552026"/>
          </a:xfrm>
          <a:prstGeom prst="rect">
            <a:avLst/>
          </a:prstGeom>
          <a:effectLst>
            <a:softEdge rad="12700"/>
          </a:effectLst>
        </p:spPr>
      </p:pic>
    </p:spTree>
    <p:extLst>
      <p:ext uri="{BB962C8B-B14F-4D97-AF65-F5344CB8AC3E}">
        <p14:creationId xmlns="" xmlns:p14="http://schemas.microsoft.com/office/powerpoint/2010/main" val="1203696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6532" y="391434"/>
            <a:ext cx="102543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идея педагогического опыта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02673" y="1465534"/>
            <a:ext cx="711925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Мир открывается ребенку через опыт его личных ощущений, действий, переживаний.</a:t>
            </a:r>
          </a:p>
          <a:p>
            <a:pPr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«Чем больше ребёнок видел, слышал и переживал, тем больше он знает и усвоил, тем большим количеством элементов действительности он располагает в своём опыте, тем значительнее и продуктивнее при других равных условиях будет его творческая, исследовательская деятельность»  				     Л.С. Выготский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389" y="1687113"/>
            <a:ext cx="3840480" cy="3958045"/>
          </a:xfrm>
          <a:prstGeom prst="rect">
            <a:avLst/>
          </a:prstGeom>
          <a:ln w="88900" cap="sq" cmpd="thickThin">
            <a:solidFill>
              <a:srgbClr val="00B0F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="" xmlns:p14="http://schemas.microsoft.com/office/powerpoint/2010/main" val="33291259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68828" y="378824"/>
            <a:ext cx="102543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 задачи опыта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0027" y="1254522"/>
            <a:ext cx="11211943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активизация познавательных потребностей и интересов дошкольников, формирование творческой личности воспитанника.</a:t>
            </a:r>
          </a:p>
          <a:p>
            <a:pPr algn="just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Обучать простейшим приемам экспериментирования, техническим приемам и способам изображения с использованием синельной проволоки;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познавательную активность детей, память, внимание, мышление, творческое воображение;</a:t>
            </a:r>
          </a:p>
          <a:p>
            <a:pPr marL="457200" indent="-457200" algn="just">
              <a:buFont typeface="Wingdings" panose="05000000000000000000" pitchFamily="2" charset="2"/>
              <a:buChar char="ü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воспитывать умение совместно работать со сверстниками, планировать деятельность.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666068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19780" y="351695"/>
            <a:ext cx="102543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разработки проблемы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73829" y="1248549"/>
            <a:ext cx="68057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2015 – 2016гг.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2375" y="2019775"/>
            <a:ext cx="107691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Изучение теоретического и практического опыта по теме «Воспитание познавательного интереса, развитие творческих способностей детей».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Анна\Desktop\синельная проволока\20180403_1726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8880389" y="3813974"/>
            <a:ext cx="2776149" cy="2082199"/>
          </a:xfrm>
          <a:prstGeom prst="rect">
            <a:avLst/>
          </a:prstGeom>
          <a:noFill/>
        </p:spPr>
      </p:pic>
      <p:pic>
        <p:nvPicPr>
          <p:cNvPr id="1027" name="Picture 3" descr="C:\Users\Анна\Desktop\синельная проволока\20180403_1726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6061516" y="3850425"/>
            <a:ext cx="2770528" cy="2077983"/>
          </a:xfrm>
          <a:prstGeom prst="rect">
            <a:avLst/>
          </a:prstGeom>
          <a:noFill/>
        </p:spPr>
      </p:pic>
      <p:pic>
        <p:nvPicPr>
          <p:cNvPr id="1028" name="Picture 4" descr="C:\Users\Анна\Desktop\синельная проволока\20180404_16132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3330837" y="3926604"/>
            <a:ext cx="2679665" cy="2009833"/>
          </a:xfrm>
          <a:prstGeom prst="rect">
            <a:avLst/>
          </a:prstGeom>
          <a:noFill/>
        </p:spPr>
      </p:pic>
      <p:pic>
        <p:nvPicPr>
          <p:cNvPr id="1029" name="Picture 5" descr="C:\Users\Анна\Desktop\синельная проволока\20180404_16153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576562" y="3933472"/>
            <a:ext cx="2692322" cy="20193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90645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68828" y="286381"/>
            <a:ext cx="102543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разработки проблемы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795451" y="994267"/>
            <a:ext cx="68057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Внедрение в практику 2016 – 2018гг.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7184" y="1787086"/>
            <a:ext cx="1046598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Знакомство детей со свойствами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шенилла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опыты, экспериментирование с новым материалом.</a:t>
            </a:r>
          </a:p>
          <a:p>
            <a:pPr algn="just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Обучение детей работе творческой работе с новым материалом.</a:t>
            </a:r>
          </a:p>
          <a:p>
            <a:pPr algn="just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28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шенилла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различных видах образовательной деятельности.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Анна\Desktop\синельная проволока\20180404_1613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388346" y="4282213"/>
            <a:ext cx="2639607" cy="1979705"/>
          </a:xfrm>
          <a:prstGeom prst="rect">
            <a:avLst/>
          </a:prstGeom>
          <a:noFill/>
        </p:spPr>
      </p:pic>
      <p:pic>
        <p:nvPicPr>
          <p:cNvPr id="2051" name="Picture 3" descr="C:\Users\Анна\Desktop\синельная проволока\20180404_1618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2962234" y="4185522"/>
            <a:ext cx="2759932" cy="2070036"/>
          </a:xfrm>
          <a:prstGeom prst="rect">
            <a:avLst/>
          </a:prstGeom>
          <a:noFill/>
        </p:spPr>
      </p:pic>
      <p:pic>
        <p:nvPicPr>
          <p:cNvPr id="2052" name="Picture 4" descr="C:\Users\Анна\Desktop\синельная проволока\20180404_16194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8876317" y="4260663"/>
            <a:ext cx="2707880" cy="2030995"/>
          </a:xfrm>
          <a:prstGeom prst="rect">
            <a:avLst/>
          </a:prstGeom>
          <a:noFill/>
        </p:spPr>
      </p:pic>
      <p:pic>
        <p:nvPicPr>
          <p:cNvPr id="2053" name="Picture 5" descr="C:\Users\Анна\Desktop\синельная проволока\20180404_16192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00000">
            <a:off x="5805546" y="4218514"/>
            <a:ext cx="2718532" cy="203898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894122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68828" y="312507"/>
            <a:ext cx="102543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разработки проблемы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28800" y="1020393"/>
            <a:ext cx="89741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Обобщение и оценка результатов 2017 – 2018гг. 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9782" y="2004817"/>
            <a:ext cx="534686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Выступление на теоретическом и практическом семинарах ДОО, практические мастер – классы для педагогов и родителей.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="" xmlns:a16="http://schemas.microsoft.com/office/drawing/2014/main" id="{F7B4AB65-37EF-4818-AA21-05DF799112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2181" y="1892052"/>
            <a:ext cx="5782741" cy="385365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687812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68828" y="351696"/>
            <a:ext cx="102543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1157" y="1481865"/>
            <a:ext cx="7601965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создают «образы» (поделки) – выразительные, оригинальные, наделяют одни и те же «образы» разными свойствами;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Умеют строить «образы» на одной основе, видеть целое раньше частей;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Умеют планировать свою работу, добиваться результата;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Умеют исследовать различные материалы;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могут самостоятельно экспериментировать.</a:t>
            </a:r>
          </a:p>
        </p:txBody>
      </p:sp>
      <p:pic>
        <p:nvPicPr>
          <p:cNvPr id="4098" name="Picture 2" descr="C:\Users\Анна\Desktop\синельная проволока\20180306_1327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11727" y="1337483"/>
            <a:ext cx="3451947" cy="1992571"/>
          </a:xfrm>
          <a:prstGeom prst="rect">
            <a:avLst/>
          </a:prstGeom>
          <a:noFill/>
        </p:spPr>
      </p:pic>
      <p:pic>
        <p:nvPicPr>
          <p:cNvPr id="6" name="Picture 2" descr="C:\Users\Анна\Desktop\синельная проволока\20180403_17255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0800000">
            <a:off x="8161361" y="3658227"/>
            <a:ext cx="3534908" cy="26512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84642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3157" y="312508"/>
            <a:ext cx="117456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Результативность к концу дошкольного возраста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41" y="1176147"/>
            <a:ext cx="9862456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Будут сформированы ключевые компетентности детей дошкольного возраста:</a:t>
            </a:r>
          </a:p>
          <a:p>
            <a:pPr algn="ctr"/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«Любознательный, активный»;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«Эмоционально отзывчивый»;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«Имеющий первичные представления о мире и природе»;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«Овладевший средствами общения и способами взаимодействия со взрослыми и сверстниками»;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Овладевший необходимыми навыками и умениями».</a:t>
            </a:r>
          </a:p>
          <a:p>
            <a:pPr algn="ctr"/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002711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</TotalTime>
  <Words>345</Words>
  <Application>Microsoft Office PowerPoint</Application>
  <PresentationFormat>Произвольный</PresentationFormat>
  <Paragraphs>38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diakov.net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Анна</cp:lastModifiedBy>
  <cp:revision>18</cp:revision>
  <dcterms:created xsi:type="dcterms:W3CDTF">2018-01-29T17:45:37Z</dcterms:created>
  <dcterms:modified xsi:type="dcterms:W3CDTF">2018-04-05T07:32:30Z</dcterms:modified>
</cp:coreProperties>
</file>