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A37F6-7ECF-4A4C-BA63-7E1012D0D6C4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60D1C-34A7-4252-B8D7-4A2E3C98CE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60D1C-34A7-4252-B8D7-4A2E3C98CED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D6783F-20C9-4B0B-B416-C3D7EE5CFCC0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439F0A-8A34-4376-84A3-359C1EDC34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m1-tub-ru.yandex.net/i?id=5a63e3f5622fe2963bf905c0e777c31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60648"/>
            <a:ext cx="7776864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89309_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8208912" cy="6271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098" name="AutoShape 2" descr="https://im1-tub-ru.yandex.net/i?id=5a63e3f5622fe2963bf905c0e777c31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im1-tub-ru.yandex.net/i?id=5a63e3f5622fe2963bf905c0e777c31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im1-tub-ru.yandex.net/i?id=5a63e3f5622fe2963bf905c0e777c31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im1-tub-ru.yandex.net/i?id=5a63e3f5622fe2963bf905c0e777c31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97791_large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04664"/>
            <a:ext cx="8208912" cy="594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5219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44408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6799959_a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20880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ticle442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7992888" cy="6165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812000" cy="5852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244408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1</Words>
  <Application>Microsoft Office PowerPoint</Application>
  <PresentationFormat>Экран (4:3)</PresentationFormat>
  <Paragraphs>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2016-11-11T17:22:14Z</dcterms:created>
  <dcterms:modified xsi:type="dcterms:W3CDTF">2016-11-11T18:11:14Z</dcterms:modified>
</cp:coreProperties>
</file>