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67" r:id="rId4"/>
    <p:sldId id="268" r:id="rId5"/>
    <p:sldId id="275" r:id="rId6"/>
    <p:sldId id="276" r:id="rId7"/>
    <p:sldId id="277" r:id="rId8"/>
    <p:sldId id="278" r:id="rId9"/>
    <p:sldId id="274" r:id="rId10"/>
    <p:sldId id="270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6433" autoAdjust="0"/>
  </p:normalViewPr>
  <p:slideViewPr>
    <p:cSldViewPr snapToGrid="0">
      <p:cViewPr varScale="1">
        <p:scale>
          <a:sx n="71" d="100"/>
          <a:sy n="71" d="100"/>
        </p:scale>
        <p:origin x="-125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Распределение</a:t>
            </a:r>
            <a:r>
              <a:rPr lang="ru-RU" sz="2400" baseline="0" dirty="0" smtClean="0">
                <a:latin typeface="Times New Roman" pitchFamily="18" charset="0"/>
                <a:cs typeface="Times New Roman" pitchFamily="18" charset="0"/>
              </a:rPr>
              <a:t> воспитанников по группам здоровья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18127163146781922"/>
          <c:y val="4.0625000000000001E-2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explosion val="6"/>
          </c:dPt>
          <c:dPt>
            <c:idx val="1"/>
            <c:bubble3D val="0"/>
            <c:explosion val="6"/>
            <c:spPr>
              <a:solidFill>
                <a:srgbClr val="FFFF00"/>
              </a:solidFill>
            </c:spPr>
          </c:dPt>
          <c:dPt>
            <c:idx val="2"/>
            <c:bubble3D val="0"/>
            <c:explosion val="3"/>
            <c:spPr>
              <a:solidFill>
                <a:srgbClr val="92D050"/>
              </a:solidFill>
            </c:spPr>
          </c:dPt>
          <c:dLbls>
            <c:dLbl>
              <c:idx val="0"/>
              <c:layout>
                <c:manualLayout>
                  <c:x val="-0.13455957326205978"/>
                  <c:y val="6.994758858267716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.11943276321464751"/>
                  <c:y val="-8.437598425196850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8934609412053743E-2"/>
                  <c:y val="0.120342765748031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I группа</c:v>
                </c:pt>
                <c:pt idx="1">
                  <c:v>II группа</c:v>
                </c:pt>
                <c:pt idx="2">
                  <c:v>III группа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0.37</c:v>
                </c:pt>
                <c:pt idx="1">
                  <c:v>0.59</c:v>
                </c:pt>
                <c:pt idx="2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ED13B7-E1C7-489E-B071-9CFA6363F370}" type="doc">
      <dgm:prSet loTypeId="urn:microsoft.com/office/officeart/2008/layout/VerticalCurvedList" loCatId="list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2F8589E8-9576-4FBC-B739-BD0B8B5E1D73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Учитывать продолжительность ОД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2022B0F-4618-46B7-BEEB-7FBE875F2E9D}" type="parTrans" cxnId="{2A7E94F9-CEEE-4DC4-B174-0487EBD6C3B4}">
      <dgm:prSet/>
      <dgm:spPr/>
      <dgm:t>
        <a:bodyPr/>
        <a:lstStyle/>
        <a:p>
          <a:endParaRPr lang="ru-RU"/>
        </a:p>
      </dgm:t>
    </dgm:pt>
    <dgm:pt modelId="{4473F003-D315-44B6-9078-005A7B384201}" type="sibTrans" cxnId="{2A7E94F9-CEEE-4DC4-B174-0487EBD6C3B4}">
      <dgm:prSet/>
      <dgm:spPr/>
      <dgm:t>
        <a:bodyPr/>
        <a:lstStyle/>
        <a:p>
          <a:endParaRPr lang="ru-RU"/>
        </a:p>
      </dgm:t>
    </dgm:pt>
    <dgm:pt modelId="{E0CDDFBF-826F-4F65-A6A8-37BECF6AFA81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Учитывать нагрузку на детей дошкольного возраста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F4605F3-CD5C-433D-823B-F4889022CF7D}" type="parTrans" cxnId="{6EC9EB5D-8797-4A0B-B614-FAF0298B37D9}">
      <dgm:prSet/>
      <dgm:spPr/>
      <dgm:t>
        <a:bodyPr/>
        <a:lstStyle/>
        <a:p>
          <a:endParaRPr lang="ru-RU"/>
        </a:p>
      </dgm:t>
    </dgm:pt>
    <dgm:pt modelId="{6ADA9347-09A7-4352-9C8C-F12B2A045714}" type="sibTrans" cxnId="{6EC9EB5D-8797-4A0B-B614-FAF0298B37D9}">
      <dgm:prSet/>
      <dgm:spPr/>
      <dgm:t>
        <a:bodyPr/>
        <a:lstStyle/>
        <a:p>
          <a:endParaRPr lang="ru-RU"/>
        </a:p>
      </dgm:t>
    </dgm:pt>
    <dgm:pt modelId="{8FDFDBBE-1844-4C43-AE2F-DD5D72FA61E6}">
      <dgm:prSet phldrT="[Текст]" custT="1"/>
      <dgm:spPr>
        <a:ln>
          <a:solidFill>
            <a:schemeClr val="tx1"/>
          </a:solidFill>
        </a:ln>
      </dgm:spPr>
      <dgm:t>
        <a:bodyPr/>
        <a:lstStyle/>
        <a:p>
          <a:r>
            <a: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Продумывать расположение спортивного оборудования и инвентаря</a:t>
          </a:r>
          <a:endParaRPr lang="ru-RU" sz="24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2DB579B-401E-48A0-9BE0-130F95ED5CEB}" type="parTrans" cxnId="{0327EEB5-5A60-4FD2-BF07-6B5980FD3116}">
      <dgm:prSet/>
      <dgm:spPr/>
      <dgm:t>
        <a:bodyPr/>
        <a:lstStyle/>
        <a:p>
          <a:endParaRPr lang="ru-RU"/>
        </a:p>
      </dgm:t>
    </dgm:pt>
    <dgm:pt modelId="{BA57D499-94D0-4F00-86E2-F7AA211B1505}" type="sibTrans" cxnId="{0327EEB5-5A60-4FD2-BF07-6B5980FD3116}">
      <dgm:prSet/>
      <dgm:spPr/>
      <dgm:t>
        <a:bodyPr/>
        <a:lstStyle/>
        <a:p>
          <a:endParaRPr lang="ru-RU"/>
        </a:p>
      </dgm:t>
    </dgm:pt>
    <dgm:pt modelId="{E39533CE-27FB-459F-90FB-4D39D9CDC72E}" type="pres">
      <dgm:prSet presAssocID="{6BED13B7-E1C7-489E-B071-9CFA6363F37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BC95E7C6-FEB5-45E9-9A19-5437EB0C9FBC}" type="pres">
      <dgm:prSet presAssocID="{6BED13B7-E1C7-489E-B071-9CFA6363F370}" presName="Name1" presStyleCnt="0"/>
      <dgm:spPr/>
    </dgm:pt>
    <dgm:pt modelId="{12FDF93B-613E-4604-B1EB-D61CC9B3A0FB}" type="pres">
      <dgm:prSet presAssocID="{6BED13B7-E1C7-489E-B071-9CFA6363F370}" presName="cycle" presStyleCnt="0"/>
      <dgm:spPr/>
    </dgm:pt>
    <dgm:pt modelId="{FB074C0C-96D3-4AB2-900D-ECF5F11E3DE7}" type="pres">
      <dgm:prSet presAssocID="{6BED13B7-E1C7-489E-B071-9CFA6363F370}" presName="srcNode" presStyleLbl="node1" presStyleIdx="0" presStyleCnt="3"/>
      <dgm:spPr/>
    </dgm:pt>
    <dgm:pt modelId="{2DAC41FB-537F-4B21-ADBA-B573AECEC2F3}" type="pres">
      <dgm:prSet presAssocID="{6BED13B7-E1C7-489E-B071-9CFA6363F370}" presName="conn" presStyleLbl="parChTrans1D2" presStyleIdx="0" presStyleCnt="1"/>
      <dgm:spPr/>
      <dgm:t>
        <a:bodyPr/>
        <a:lstStyle/>
        <a:p>
          <a:endParaRPr lang="ru-RU"/>
        </a:p>
      </dgm:t>
    </dgm:pt>
    <dgm:pt modelId="{6F7958EC-9AFA-43E2-8EC1-553B02296E7C}" type="pres">
      <dgm:prSet presAssocID="{6BED13B7-E1C7-489E-B071-9CFA6363F370}" presName="extraNode" presStyleLbl="node1" presStyleIdx="0" presStyleCnt="3"/>
      <dgm:spPr/>
    </dgm:pt>
    <dgm:pt modelId="{3C1EC037-7ECA-4353-A099-A197C670C32A}" type="pres">
      <dgm:prSet presAssocID="{6BED13B7-E1C7-489E-B071-9CFA6363F370}" presName="dstNode" presStyleLbl="node1" presStyleIdx="0" presStyleCnt="3"/>
      <dgm:spPr/>
    </dgm:pt>
    <dgm:pt modelId="{05A2F3EF-E6DE-470C-B9CA-FB489306442E}" type="pres">
      <dgm:prSet presAssocID="{2F8589E8-9576-4FBC-B739-BD0B8B5E1D73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AE34D4-4789-4748-A7FD-28FCCC81FB0E}" type="pres">
      <dgm:prSet presAssocID="{2F8589E8-9576-4FBC-B739-BD0B8B5E1D73}" presName="accent_1" presStyleCnt="0"/>
      <dgm:spPr/>
    </dgm:pt>
    <dgm:pt modelId="{63EB79CF-EB1D-4E78-A327-9661AB9F09CC}" type="pres">
      <dgm:prSet presAssocID="{2F8589E8-9576-4FBC-B739-BD0B8B5E1D73}" presName="accentRepeatNode" presStyleLbl="solidFgAcc1" presStyleIdx="0" presStyleCnt="3"/>
      <dgm:spPr/>
    </dgm:pt>
    <dgm:pt modelId="{9ADBABD4-E8A6-4B2D-8B0F-D80731417D58}" type="pres">
      <dgm:prSet presAssocID="{E0CDDFBF-826F-4F65-A6A8-37BECF6AFA81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706F14-E107-43D1-B851-96123D79D4FF}" type="pres">
      <dgm:prSet presAssocID="{E0CDDFBF-826F-4F65-A6A8-37BECF6AFA81}" presName="accent_2" presStyleCnt="0"/>
      <dgm:spPr/>
    </dgm:pt>
    <dgm:pt modelId="{B7DE3C28-C1F1-436B-9C95-36C2E331CA97}" type="pres">
      <dgm:prSet presAssocID="{E0CDDFBF-826F-4F65-A6A8-37BECF6AFA81}" presName="accentRepeatNode" presStyleLbl="solidFgAcc1" presStyleIdx="1" presStyleCnt="3"/>
      <dgm:spPr/>
    </dgm:pt>
    <dgm:pt modelId="{63B7FB79-A196-4FE3-B644-9D411548BE1B}" type="pres">
      <dgm:prSet presAssocID="{8FDFDBBE-1844-4C43-AE2F-DD5D72FA61E6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E5C829-D9D4-455A-8802-A37A1F150CC2}" type="pres">
      <dgm:prSet presAssocID="{8FDFDBBE-1844-4C43-AE2F-DD5D72FA61E6}" presName="accent_3" presStyleCnt="0"/>
      <dgm:spPr/>
    </dgm:pt>
    <dgm:pt modelId="{943C631C-4933-487D-BD65-8809C9FD45CE}" type="pres">
      <dgm:prSet presAssocID="{8FDFDBBE-1844-4C43-AE2F-DD5D72FA61E6}" presName="accentRepeatNode" presStyleLbl="solidFgAcc1" presStyleIdx="2" presStyleCnt="3"/>
      <dgm:spPr/>
    </dgm:pt>
  </dgm:ptLst>
  <dgm:cxnLst>
    <dgm:cxn modelId="{B808EFBC-4E02-4C18-83D7-92888DC8A9DA}" type="presOf" srcId="{4473F003-D315-44B6-9078-005A7B384201}" destId="{2DAC41FB-537F-4B21-ADBA-B573AECEC2F3}" srcOrd="0" destOrd="0" presId="urn:microsoft.com/office/officeart/2008/layout/VerticalCurvedList"/>
    <dgm:cxn modelId="{544114DB-32EB-4DF7-9C30-0FC0E068BEBC}" type="presOf" srcId="{E0CDDFBF-826F-4F65-A6A8-37BECF6AFA81}" destId="{9ADBABD4-E8A6-4B2D-8B0F-D80731417D58}" srcOrd="0" destOrd="0" presId="urn:microsoft.com/office/officeart/2008/layout/VerticalCurvedList"/>
    <dgm:cxn modelId="{90D39DCF-2B83-4FFA-9029-74D0B3C54849}" type="presOf" srcId="{8FDFDBBE-1844-4C43-AE2F-DD5D72FA61E6}" destId="{63B7FB79-A196-4FE3-B644-9D411548BE1B}" srcOrd="0" destOrd="0" presId="urn:microsoft.com/office/officeart/2008/layout/VerticalCurvedList"/>
    <dgm:cxn modelId="{2A7E94F9-CEEE-4DC4-B174-0487EBD6C3B4}" srcId="{6BED13B7-E1C7-489E-B071-9CFA6363F370}" destId="{2F8589E8-9576-4FBC-B739-BD0B8B5E1D73}" srcOrd="0" destOrd="0" parTransId="{02022B0F-4618-46B7-BEEB-7FBE875F2E9D}" sibTransId="{4473F003-D315-44B6-9078-005A7B384201}"/>
    <dgm:cxn modelId="{12FE18F9-04F9-450F-8D96-78CB462F7898}" type="presOf" srcId="{6BED13B7-E1C7-489E-B071-9CFA6363F370}" destId="{E39533CE-27FB-459F-90FB-4D39D9CDC72E}" srcOrd="0" destOrd="0" presId="urn:microsoft.com/office/officeart/2008/layout/VerticalCurvedList"/>
    <dgm:cxn modelId="{6EC9EB5D-8797-4A0B-B614-FAF0298B37D9}" srcId="{6BED13B7-E1C7-489E-B071-9CFA6363F370}" destId="{E0CDDFBF-826F-4F65-A6A8-37BECF6AFA81}" srcOrd="1" destOrd="0" parTransId="{3F4605F3-CD5C-433D-823B-F4889022CF7D}" sibTransId="{6ADA9347-09A7-4352-9C8C-F12B2A045714}"/>
    <dgm:cxn modelId="{0327EEB5-5A60-4FD2-BF07-6B5980FD3116}" srcId="{6BED13B7-E1C7-489E-B071-9CFA6363F370}" destId="{8FDFDBBE-1844-4C43-AE2F-DD5D72FA61E6}" srcOrd="2" destOrd="0" parTransId="{D2DB579B-401E-48A0-9BE0-130F95ED5CEB}" sibTransId="{BA57D499-94D0-4F00-86E2-F7AA211B1505}"/>
    <dgm:cxn modelId="{53CEFC85-8364-4E06-B85E-21FA12B89D88}" type="presOf" srcId="{2F8589E8-9576-4FBC-B739-BD0B8B5E1D73}" destId="{05A2F3EF-E6DE-470C-B9CA-FB489306442E}" srcOrd="0" destOrd="0" presId="urn:microsoft.com/office/officeart/2008/layout/VerticalCurvedList"/>
    <dgm:cxn modelId="{0A7206C7-2049-4980-90A9-8FB8F8BA806D}" type="presParOf" srcId="{E39533CE-27FB-459F-90FB-4D39D9CDC72E}" destId="{BC95E7C6-FEB5-45E9-9A19-5437EB0C9FBC}" srcOrd="0" destOrd="0" presId="urn:microsoft.com/office/officeart/2008/layout/VerticalCurvedList"/>
    <dgm:cxn modelId="{EF8AC5C8-017D-4542-8D1B-09D92F79CF6C}" type="presParOf" srcId="{BC95E7C6-FEB5-45E9-9A19-5437EB0C9FBC}" destId="{12FDF93B-613E-4604-B1EB-D61CC9B3A0FB}" srcOrd="0" destOrd="0" presId="urn:microsoft.com/office/officeart/2008/layout/VerticalCurvedList"/>
    <dgm:cxn modelId="{1117E957-47F2-4030-8ADF-F35BDBCAD2B2}" type="presParOf" srcId="{12FDF93B-613E-4604-B1EB-D61CC9B3A0FB}" destId="{FB074C0C-96D3-4AB2-900D-ECF5F11E3DE7}" srcOrd="0" destOrd="0" presId="urn:microsoft.com/office/officeart/2008/layout/VerticalCurvedList"/>
    <dgm:cxn modelId="{DEA42C5C-A8DB-4F38-8A0A-647CB494929D}" type="presParOf" srcId="{12FDF93B-613E-4604-B1EB-D61CC9B3A0FB}" destId="{2DAC41FB-537F-4B21-ADBA-B573AECEC2F3}" srcOrd="1" destOrd="0" presId="urn:microsoft.com/office/officeart/2008/layout/VerticalCurvedList"/>
    <dgm:cxn modelId="{6FC68D4C-A047-4EB9-918C-B205AFDC4C6B}" type="presParOf" srcId="{12FDF93B-613E-4604-B1EB-D61CC9B3A0FB}" destId="{6F7958EC-9AFA-43E2-8EC1-553B02296E7C}" srcOrd="2" destOrd="0" presId="urn:microsoft.com/office/officeart/2008/layout/VerticalCurvedList"/>
    <dgm:cxn modelId="{C4105E2F-EB52-4024-BB0B-C237F5273DE4}" type="presParOf" srcId="{12FDF93B-613E-4604-B1EB-D61CC9B3A0FB}" destId="{3C1EC037-7ECA-4353-A099-A197C670C32A}" srcOrd="3" destOrd="0" presId="urn:microsoft.com/office/officeart/2008/layout/VerticalCurvedList"/>
    <dgm:cxn modelId="{FCE23E62-A4EA-4078-A6AD-2C3DF144A0E9}" type="presParOf" srcId="{BC95E7C6-FEB5-45E9-9A19-5437EB0C9FBC}" destId="{05A2F3EF-E6DE-470C-B9CA-FB489306442E}" srcOrd="1" destOrd="0" presId="urn:microsoft.com/office/officeart/2008/layout/VerticalCurvedList"/>
    <dgm:cxn modelId="{010F4875-AF21-4C7A-BC99-4016129D1C6C}" type="presParOf" srcId="{BC95E7C6-FEB5-45E9-9A19-5437EB0C9FBC}" destId="{2DAE34D4-4789-4748-A7FD-28FCCC81FB0E}" srcOrd="2" destOrd="0" presId="urn:microsoft.com/office/officeart/2008/layout/VerticalCurvedList"/>
    <dgm:cxn modelId="{5AE303EF-B480-4CBC-958B-5E759D8ADDF1}" type="presParOf" srcId="{2DAE34D4-4789-4748-A7FD-28FCCC81FB0E}" destId="{63EB79CF-EB1D-4E78-A327-9661AB9F09CC}" srcOrd="0" destOrd="0" presId="urn:microsoft.com/office/officeart/2008/layout/VerticalCurvedList"/>
    <dgm:cxn modelId="{76195EBC-4979-49D6-934E-EFE9AC108FC3}" type="presParOf" srcId="{BC95E7C6-FEB5-45E9-9A19-5437EB0C9FBC}" destId="{9ADBABD4-E8A6-4B2D-8B0F-D80731417D58}" srcOrd="3" destOrd="0" presId="urn:microsoft.com/office/officeart/2008/layout/VerticalCurvedList"/>
    <dgm:cxn modelId="{DF50A880-B68D-45C0-8BBA-06BD8B813033}" type="presParOf" srcId="{BC95E7C6-FEB5-45E9-9A19-5437EB0C9FBC}" destId="{90706F14-E107-43D1-B851-96123D79D4FF}" srcOrd="4" destOrd="0" presId="urn:microsoft.com/office/officeart/2008/layout/VerticalCurvedList"/>
    <dgm:cxn modelId="{31847361-D6B8-44B8-9F70-A2E727EFBAD6}" type="presParOf" srcId="{90706F14-E107-43D1-B851-96123D79D4FF}" destId="{B7DE3C28-C1F1-436B-9C95-36C2E331CA97}" srcOrd="0" destOrd="0" presId="urn:microsoft.com/office/officeart/2008/layout/VerticalCurvedList"/>
    <dgm:cxn modelId="{BD4E35E2-9997-4203-8A64-B8970EEA8DEC}" type="presParOf" srcId="{BC95E7C6-FEB5-45E9-9A19-5437EB0C9FBC}" destId="{63B7FB79-A196-4FE3-B644-9D411548BE1B}" srcOrd="5" destOrd="0" presId="urn:microsoft.com/office/officeart/2008/layout/VerticalCurvedList"/>
    <dgm:cxn modelId="{70C070EF-75FD-4E6B-B029-4A6DD7A80656}" type="presParOf" srcId="{BC95E7C6-FEB5-45E9-9A19-5437EB0C9FBC}" destId="{E2E5C829-D9D4-455A-8802-A37A1F150CC2}" srcOrd="6" destOrd="0" presId="urn:microsoft.com/office/officeart/2008/layout/VerticalCurvedList"/>
    <dgm:cxn modelId="{058F186A-0338-4054-90C7-B52CD112C974}" type="presParOf" srcId="{E2E5C829-D9D4-455A-8802-A37A1F150CC2}" destId="{943C631C-4933-487D-BD65-8809C9FD45C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5189910-D236-4A9C-B2B4-D2B71B97CDE6}" type="doc">
      <dgm:prSet loTypeId="urn:microsoft.com/office/officeart/2005/8/layout/cycle2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4C49B405-AC37-4937-9103-DBA06E55AB66}">
      <dgm:prSet phldrT="[Текст]" custT="1"/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ознакомление родителей с результатами медицинской диагностики и мониторинга физического развития детей и их представлений о здоровом образе жизни</a:t>
          </a:r>
          <a:endParaRPr lang="ru-RU" sz="1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A4CB21B-F817-455D-9162-3C2F1ED935DB}" type="parTrans" cxnId="{62366BAC-8A17-443F-80A1-471E7E2F957E}">
      <dgm:prSet/>
      <dgm:spPr/>
      <dgm:t>
        <a:bodyPr/>
        <a:lstStyle/>
        <a:p>
          <a:endParaRPr lang="ru-RU"/>
        </a:p>
      </dgm:t>
    </dgm:pt>
    <dgm:pt modelId="{E3914ACF-9900-40B1-BA35-8651A7BA166A}" type="sibTrans" cxnId="{62366BAC-8A17-443F-80A1-471E7E2F957E}">
      <dgm:prSet/>
      <dgm:spPr/>
      <dgm:t>
        <a:bodyPr/>
        <a:lstStyle/>
        <a:p>
          <a:endParaRPr lang="ru-RU"/>
        </a:p>
      </dgm:t>
    </dgm:pt>
    <dgm:pt modelId="{4A3B85B8-3AC3-4B2E-894D-1E3963910215}">
      <dgm:prSet phldrT="[Текст]" custT="1"/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анкетирование родителей</a:t>
          </a:r>
          <a:endParaRPr lang="ru-RU" sz="1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03017D2-6D5B-4B1C-BC8C-C51FF85CB1F4}" type="parTrans" cxnId="{649AB8BD-2523-4AC2-A4F2-2905E7C87F0D}">
      <dgm:prSet/>
      <dgm:spPr/>
      <dgm:t>
        <a:bodyPr/>
        <a:lstStyle/>
        <a:p>
          <a:endParaRPr lang="ru-RU"/>
        </a:p>
      </dgm:t>
    </dgm:pt>
    <dgm:pt modelId="{1101CC15-76E2-400C-BF5D-310CE32A08BE}" type="sibTrans" cxnId="{649AB8BD-2523-4AC2-A4F2-2905E7C87F0D}">
      <dgm:prSet/>
      <dgm:spPr/>
      <dgm:t>
        <a:bodyPr/>
        <a:lstStyle/>
        <a:p>
          <a:endParaRPr lang="ru-RU"/>
        </a:p>
      </dgm:t>
    </dgm:pt>
    <dgm:pt modelId="{C8CB269D-90C0-4E5E-BAFC-3A9BB030F9BB}">
      <dgm:prSet phldrT="[Текст]" custT="1"/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ознакомление родителей с содержанием физкультурно-оздоровительной работы</a:t>
          </a:r>
          <a:endParaRPr lang="ru-RU" sz="1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D3E8DA52-6C41-486F-91D5-2A43DC0207A1}" type="parTrans" cxnId="{44FF1C90-0A55-432D-AC4A-C97205801A1C}">
      <dgm:prSet/>
      <dgm:spPr/>
      <dgm:t>
        <a:bodyPr/>
        <a:lstStyle/>
        <a:p>
          <a:endParaRPr lang="ru-RU"/>
        </a:p>
      </dgm:t>
    </dgm:pt>
    <dgm:pt modelId="{97C2DBDA-E3AE-4763-B493-A68CE22C492E}" type="sibTrans" cxnId="{44FF1C90-0A55-432D-AC4A-C97205801A1C}">
      <dgm:prSet/>
      <dgm:spPr/>
      <dgm:t>
        <a:bodyPr/>
        <a:lstStyle/>
        <a:p>
          <a:endParaRPr lang="ru-RU"/>
        </a:p>
      </dgm:t>
    </dgm:pt>
    <dgm:pt modelId="{0E3B219A-8AFC-4CF6-A2B8-7DD86635CE68}">
      <dgm:prSet phldrT="[Текст]" custT="1"/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целенаправленная просветительская работа</a:t>
          </a:r>
          <a:endParaRPr lang="ru-RU" sz="1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C90B28A-DED0-45D6-A81A-D96E6C0AC3EE}" type="parTrans" cxnId="{FC1191D5-A5ED-41D9-AE54-8965ED85BD12}">
      <dgm:prSet/>
      <dgm:spPr/>
      <dgm:t>
        <a:bodyPr/>
        <a:lstStyle/>
        <a:p>
          <a:endParaRPr lang="ru-RU"/>
        </a:p>
      </dgm:t>
    </dgm:pt>
    <dgm:pt modelId="{450D5CDC-B375-4D9F-B0DC-D8AB484DAED1}" type="sibTrans" cxnId="{FC1191D5-A5ED-41D9-AE54-8965ED85BD12}">
      <dgm:prSet/>
      <dgm:spPr/>
      <dgm:t>
        <a:bodyPr/>
        <a:lstStyle/>
        <a:p>
          <a:endParaRPr lang="ru-RU"/>
        </a:p>
      </dgm:t>
    </dgm:pt>
    <dgm:pt modelId="{D405AD08-9EA2-44DC-B3F5-66C013ED67DC}">
      <dgm:prSet phldrT="[Текст]" custT="1"/>
      <dgm:spPr/>
      <dgm:t>
        <a:bodyPr/>
        <a:lstStyle/>
        <a:p>
          <a:r>
            <a:rPr lang="ru-RU" sz="1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ознакомление с оздоровительно-профилактическими мероприятиями</a:t>
          </a:r>
          <a:endParaRPr lang="ru-RU" sz="10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2417556-B409-4F42-B57E-17C1A120C2F8}" type="parTrans" cxnId="{3D3CBFF2-2EDE-4357-9037-2289D13D1705}">
      <dgm:prSet/>
      <dgm:spPr/>
      <dgm:t>
        <a:bodyPr/>
        <a:lstStyle/>
        <a:p>
          <a:endParaRPr lang="ru-RU"/>
        </a:p>
      </dgm:t>
    </dgm:pt>
    <dgm:pt modelId="{3A680E5B-1A87-495A-8E06-DBB8CDC5407F}" type="sibTrans" cxnId="{3D3CBFF2-2EDE-4357-9037-2289D13D1705}">
      <dgm:prSet/>
      <dgm:spPr/>
      <dgm:t>
        <a:bodyPr/>
        <a:lstStyle/>
        <a:p>
          <a:endParaRPr lang="ru-RU"/>
        </a:p>
      </dgm:t>
    </dgm:pt>
    <dgm:pt modelId="{3EE5FDC9-A310-4216-B3EB-15A622515124}" type="pres">
      <dgm:prSet presAssocID="{05189910-D236-4A9C-B2B4-D2B71B97CDE6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539C7D9-37C5-489D-B162-0675FADAC2BA}" type="pres">
      <dgm:prSet presAssocID="{4C49B405-AC37-4937-9103-DBA06E55AB6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A557D2-AF6D-41F5-8D84-DACA388CD63A}" type="pres">
      <dgm:prSet presAssocID="{E3914ACF-9900-40B1-BA35-8651A7BA166A}" presName="sibTrans" presStyleLbl="sibTrans2D1" presStyleIdx="0" presStyleCnt="5"/>
      <dgm:spPr/>
      <dgm:t>
        <a:bodyPr/>
        <a:lstStyle/>
        <a:p>
          <a:endParaRPr lang="ru-RU"/>
        </a:p>
      </dgm:t>
    </dgm:pt>
    <dgm:pt modelId="{07655026-3708-4269-96F4-4C4E9E05AB4E}" type="pres">
      <dgm:prSet presAssocID="{E3914ACF-9900-40B1-BA35-8651A7BA166A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14DE9BD5-42F9-41A2-952F-CE75D20C75D5}" type="pres">
      <dgm:prSet presAssocID="{4A3B85B8-3AC3-4B2E-894D-1E3963910215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BFA2A3-393D-4697-A0F5-CD7702B48D63}" type="pres">
      <dgm:prSet presAssocID="{1101CC15-76E2-400C-BF5D-310CE32A08BE}" presName="sibTrans" presStyleLbl="sibTrans2D1" presStyleIdx="1" presStyleCnt="5"/>
      <dgm:spPr/>
      <dgm:t>
        <a:bodyPr/>
        <a:lstStyle/>
        <a:p>
          <a:endParaRPr lang="ru-RU"/>
        </a:p>
      </dgm:t>
    </dgm:pt>
    <dgm:pt modelId="{73C0D870-2A5B-49FC-81D9-866721D5904C}" type="pres">
      <dgm:prSet presAssocID="{1101CC15-76E2-400C-BF5D-310CE32A08BE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B159FA04-5B0F-4C57-8116-68D4D548261C}" type="pres">
      <dgm:prSet presAssocID="{C8CB269D-90C0-4E5E-BAFC-3A9BB030F9B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B9D4AD-3AA7-4F68-B10A-DF3B9F20EC14}" type="pres">
      <dgm:prSet presAssocID="{97C2DBDA-E3AE-4763-B493-A68CE22C492E}" presName="sibTrans" presStyleLbl="sibTrans2D1" presStyleIdx="2" presStyleCnt="5"/>
      <dgm:spPr/>
      <dgm:t>
        <a:bodyPr/>
        <a:lstStyle/>
        <a:p>
          <a:endParaRPr lang="ru-RU"/>
        </a:p>
      </dgm:t>
    </dgm:pt>
    <dgm:pt modelId="{88C9B3A7-8AF4-41B2-ACE7-CB9374796B7B}" type="pres">
      <dgm:prSet presAssocID="{97C2DBDA-E3AE-4763-B493-A68CE22C492E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45FE29A0-BBBC-449C-B172-97EE13710792}" type="pres">
      <dgm:prSet presAssocID="{0E3B219A-8AFC-4CF6-A2B8-7DD86635CE6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C6835F-A960-4BB7-A011-F08ABBA5417E}" type="pres">
      <dgm:prSet presAssocID="{450D5CDC-B375-4D9F-B0DC-D8AB484DAED1}" presName="sibTrans" presStyleLbl="sibTrans2D1" presStyleIdx="3" presStyleCnt="5"/>
      <dgm:spPr/>
      <dgm:t>
        <a:bodyPr/>
        <a:lstStyle/>
        <a:p>
          <a:endParaRPr lang="ru-RU"/>
        </a:p>
      </dgm:t>
    </dgm:pt>
    <dgm:pt modelId="{0E36F0DC-AD81-4414-838D-4151116631D6}" type="pres">
      <dgm:prSet presAssocID="{450D5CDC-B375-4D9F-B0DC-D8AB484DAED1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9272ED4A-7BCB-4B4C-8BB1-4A27A326D9B5}" type="pres">
      <dgm:prSet presAssocID="{D405AD08-9EA2-44DC-B3F5-66C013ED67DC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FCB27D-3424-4CE3-A156-4BD1606789F3}" type="pres">
      <dgm:prSet presAssocID="{3A680E5B-1A87-495A-8E06-DBB8CDC5407F}" presName="sibTrans" presStyleLbl="sibTrans2D1" presStyleIdx="4" presStyleCnt="5"/>
      <dgm:spPr/>
      <dgm:t>
        <a:bodyPr/>
        <a:lstStyle/>
        <a:p>
          <a:endParaRPr lang="ru-RU"/>
        </a:p>
      </dgm:t>
    </dgm:pt>
    <dgm:pt modelId="{1AC4CA7E-DE90-4F00-8A07-22E823CCAC7C}" type="pres">
      <dgm:prSet presAssocID="{3A680E5B-1A87-495A-8E06-DBB8CDC5407F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48DEB3AF-8D16-4964-B21B-339C98A8EF45}" type="presOf" srcId="{0E3B219A-8AFC-4CF6-A2B8-7DD86635CE68}" destId="{45FE29A0-BBBC-449C-B172-97EE13710792}" srcOrd="0" destOrd="0" presId="urn:microsoft.com/office/officeart/2005/8/layout/cycle2"/>
    <dgm:cxn modelId="{2C78FED2-D818-4A97-BCA7-B619D5858AC9}" type="presOf" srcId="{C8CB269D-90C0-4E5E-BAFC-3A9BB030F9BB}" destId="{B159FA04-5B0F-4C57-8116-68D4D548261C}" srcOrd="0" destOrd="0" presId="urn:microsoft.com/office/officeart/2005/8/layout/cycle2"/>
    <dgm:cxn modelId="{44FF1C90-0A55-432D-AC4A-C97205801A1C}" srcId="{05189910-D236-4A9C-B2B4-D2B71B97CDE6}" destId="{C8CB269D-90C0-4E5E-BAFC-3A9BB030F9BB}" srcOrd="2" destOrd="0" parTransId="{D3E8DA52-6C41-486F-91D5-2A43DC0207A1}" sibTransId="{97C2DBDA-E3AE-4763-B493-A68CE22C492E}"/>
    <dgm:cxn modelId="{6B3F4567-4D8B-44A2-BDB0-5F29C781118C}" type="presOf" srcId="{97C2DBDA-E3AE-4763-B493-A68CE22C492E}" destId="{88C9B3A7-8AF4-41B2-ACE7-CB9374796B7B}" srcOrd="1" destOrd="0" presId="urn:microsoft.com/office/officeart/2005/8/layout/cycle2"/>
    <dgm:cxn modelId="{3A3BF4CE-E391-4559-B7A2-E7CCDFE54E66}" type="presOf" srcId="{450D5CDC-B375-4D9F-B0DC-D8AB484DAED1}" destId="{0E36F0DC-AD81-4414-838D-4151116631D6}" srcOrd="1" destOrd="0" presId="urn:microsoft.com/office/officeart/2005/8/layout/cycle2"/>
    <dgm:cxn modelId="{1668916C-328E-4D10-BC59-C937F3B193C9}" type="presOf" srcId="{1101CC15-76E2-400C-BF5D-310CE32A08BE}" destId="{73C0D870-2A5B-49FC-81D9-866721D5904C}" srcOrd="1" destOrd="0" presId="urn:microsoft.com/office/officeart/2005/8/layout/cycle2"/>
    <dgm:cxn modelId="{3FC64A07-0447-42B9-B122-9CBC5C01E610}" type="presOf" srcId="{4C49B405-AC37-4937-9103-DBA06E55AB66}" destId="{C539C7D9-37C5-489D-B162-0675FADAC2BA}" srcOrd="0" destOrd="0" presId="urn:microsoft.com/office/officeart/2005/8/layout/cycle2"/>
    <dgm:cxn modelId="{2F065E80-AB28-4CCC-9FC6-40ABE9AB7354}" type="presOf" srcId="{1101CC15-76E2-400C-BF5D-310CE32A08BE}" destId="{B9BFA2A3-393D-4697-A0F5-CD7702B48D63}" srcOrd="0" destOrd="0" presId="urn:microsoft.com/office/officeart/2005/8/layout/cycle2"/>
    <dgm:cxn modelId="{C155B4FC-8769-4236-B2F4-3588078615E8}" type="presOf" srcId="{D405AD08-9EA2-44DC-B3F5-66C013ED67DC}" destId="{9272ED4A-7BCB-4B4C-8BB1-4A27A326D9B5}" srcOrd="0" destOrd="0" presId="urn:microsoft.com/office/officeart/2005/8/layout/cycle2"/>
    <dgm:cxn modelId="{CB6F8304-C415-4E0C-9F22-B400B35714D2}" type="presOf" srcId="{E3914ACF-9900-40B1-BA35-8651A7BA166A}" destId="{07655026-3708-4269-96F4-4C4E9E05AB4E}" srcOrd="1" destOrd="0" presId="urn:microsoft.com/office/officeart/2005/8/layout/cycle2"/>
    <dgm:cxn modelId="{649AB8BD-2523-4AC2-A4F2-2905E7C87F0D}" srcId="{05189910-D236-4A9C-B2B4-D2B71B97CDE6}" destId="{4A3B85B8-3AC3-4B2E-894D-1E3963910215}" srcOrd="1" destOrd="0" parTransId="{303017D2-6D5B-4B1C-BC8C-C51FF85CB1F4}" sibTransId="{1101CC15-76E2-400C-BF5D-310CE32A08BE}"/>
    <dgm:cxn modelId="{D9953341-0910-407B-A63F-7F4CADFD8C1A}" type="presOf" srcId="{450D5CDC-B375-4D9F-B0DC-D8AB484DAED1}" destId="{51C6835F-A960-4BB7-A011-F08ABBA5417E}" srcOrd="0" destOrd="0" presId="urn:microsoft.com/office/officeart/2005/8/layout/cycle2"/>
    <dgm:cxn modelId="{995BE437-4E97-4981-8B16-21E8B6FA1F5F}" type="presOf" srcId="{4A3B85B8-3AC3-4B2E-894D-1E3963910215}" destId="{14DE9BD5-42F9-41A2-952F-CE75D20C75D5}" srcOrd="0" destOrd="0" presId="urn:microsoft.com/office/officeart/2005/8/layout/cycle2"/>
    <dgm:cxn modelId="{800ACAAC-69FB-4A15-B796-52D21324B43B}" type="presOf" srcId="{97C2DBDA-E3AE-4763-B493-A68CE22C492E}" destId="{04B9D4AD-3AA7-4F68-B10A-DF3B9F20EC14}" srcOrd="0" destOrd="0" presId="urn:microsoft.com/office/officeart/2005/8/layout/cycle2"/>
    <dgm:cxn modelId="{C5088376-EF3E-4A60-B5D4-90BC823A7E9E}" type="presOf" srcId="{05189910-D236-4A9C-B2B4-D2B71B97CDE6}" destId="{3EE5FDC9-A310-4216-B3EB-15A622515124}" srcOrd="0" destOrd="0" presId="urn:microsoft.com/office/officeart/2005/8/layout/cycle2"/>
    <dgm:cxn modelId="{FFA376EE-CF1A-4480-99ED-3C5414CEEDDF}" type="presOf" srcId="{3A680E5B-1A87-495A-8E06-DBB8CDC5407F}" destId="{C8FCB27D-3424-4CE3-A156-4BD1606789F3}" srcOrd="0" destOrd="0" presId="urn:microsoft.com/office/officeart/2005/8/layout/cycle2"/>
    <dgm:cxn modelId="{62366BAC-8A17-443F-80A1-471E7E2F957E}" srcId="{05189910-D236-4A9C-B2B4-D2B71B97CDE6}" destId="{4C49B405-AC37-4937-9103-DBA06E55AB66}" srcOrd="0" destOrd="0" parTransId="{BA4CB21B-F817-455D-9162-3C2F1ED935DB}" sibTransId="{E3914ACF-9900-40B1-BA35-8651A7BA166A}"/>
    <dgm:cxn modelId="{FC1191D5-A5ED-41D9-AE54-8965ED85BD12}" srcId="{05189910-D236-4A9C-B2B4-D2B71B97CDE6}" destId="{0E3B219A-8AFC-4CF6-A2B8-7DD86635CE68}" srcOrd="3" destOrd="0" parTransId="{0C90B28A-DED0-45D6-A81A-D96E6C0AC3EE}" sibTransId="{450D5CDC-B375-4D9F-B0DC-D8AB484DAED1}"/>
    <dgm:cxn modelId="{F16328BF-72E8-4920-B174-5D54FACC296E}" type="presOf" srcId="{3A680E5B-1A87-495A-8E06-DBB8CDC5407F}" destId="{1AC4CA7E-DE90-4F00-8A07-22E823CCAC7C}" srcOrd="1" destOrd="0" presId="urn:microsoft.com/office/officeart/2005/8/layout/cycle2"/>
    <dgm:cxn modelId="{3D3CBFF2-2EDE-4357-9037-2289D13D1705}" srcId="{05189910-D236-4A9C-B2B4-D2B71B97CDE6}" destId="{D405AD08-9EA2-44DC-B3F5-66C013ED67DC}" srcOrd="4" destOrd="0" parTransId="{52417556-B409-4F42-B57E-17C1A120C2F8}" sibTransId="{3A680E5B-1A87-495A-8E06-DBB8CDC5407F}"/>
    <dgm:cxn modelId="{BF10EBD5-E034-4BA1-BAB1-D4E52BDC41CD}" type="presOf" srcId="{E3914ACF-9900-40B1-BA35-8651A7BA166A}" destId="{07A557D2-AF6D-41F5-8D84-DACA388CD63A}" srcOrd="0" destOrd="0" presId="urn:microsoft.com/office/officeart/2005/8/layout/cycle2"/>
    <dgm:cxn modelId="{6840F7DE-08FB-4409-9A4D-EEED5A5767E4}" type="presParOf" srcId="{3EE5FDC9-A310-4216-B3EB-15A622515124}" destId="{C539C7D9-37C5-489D-B162-0675FADAC2BA}" srcOrd="0" destOrd="0" presId="urn:microsoft.com/office/officeart/2005/8/layout/cycle2"/>
    <dgm:cxn modelId="{E64D156F-513F-48AC-8B8C-8C98D13CE243}" type="presParOf" srcId="{3EE5FDC9-A310-4216-B3EB-15A622515124}" destId="{07A557D2-AF6D-41F5-8D84-DACA388CD63A}" srcOrd="1" destOrd="0" presId="urn:microsoft.com/office/officeart/2005/8/layout/cycle2"/>
    <dgm:cxn modelId="{BEAD69D1-52E9-4FAF-BE7F-B824F43F3CBF}" type="presParOf" srcId="{07A557D2-AF6D-41F5-8D84-DACA388CD63A}" destId="{07655026-3708-4269-96F4-4C4E9E05AB4E}" srcOrd="0" destOrd="0" presId="urn:microsoft.com/office/officeart/2005/8/layout/cycle2"/>
    <dgm:cxn modelId="{999C6470-FC57-4F10-93FC-5C4C4ED744A7}" type="presParOf" srcId="{3EE5FDC9-A310-4216-B3EB-15A622515124}" destId="{14DE9BD5-42F9-41A2-952F-CE75D20C75D5}" srcOrd="2" destOrd="0" presId="urn:microsoft.com/office/officeart/2005/8/layout/cycle2"/>
    <dgm:cxn modelId="{6A4FB7D3-13ED-4B02-B482-6A1C1940E002}" type="presParOf" srcId="{3EE5FDC9-A310-4216-B3EB-15A622515124}" destId="{B9BFA2A3-393D-4697-A0F5-CD7702B48D63}" srcOrd="3" destOrd="0" presId="urn:microsoft.com/office/officeart/2005/8/layout/cycle2"/>
    <dgm:cxn modelId="{A9797D9F-AEE7-4E2C-9821-FB4783E55FB2}" type="presParOf" srcId="{B9BFA2A3-393D-4697-A0F5-CD7702B48D63}" destId="{73C0D870-2A5B-49FC-81D9-866721D5904C}" srcOrd="0" destOrd="0" presId="urn:microsoft.com/office/officeart/2005/8/layout/cycle2"/>
    <dgm:cxn modelId="{AB9301E1-15B6-43E9-8510-DD09C6E66306}" type="presParOf" srcId="{3EE5FDC9-A310-4216-B3EB-15A622515124}" destId="{B159FA04-5B0F-4C57-8116-68D4D548261C}" srcOrd="4" destOrd="0" presId="urn:microsoft.com/office/officeart/2005/8/layout/cycle2"/>
    <dgm:cxn modelId="{59D76E06-11B4-4429-89E2-5D56C9F1F929}" type="presParOf" srcId="{3EE5FDC9-A310-4216-B3EB-15A622515124}" destId="{04B9D4AD-3AA7-4F68-B10A-DF3B9F20EC14}" srcOrd="5" destOrd="0" presId="urn:microsoft.com/office/officeart/2005/8/layout/cycle2"/>
    <dgm:cxn modelId="{4C136C9A-76CB-4393-BBBD-7546F1A5E261}" type="presParOf" srcId="{04B9D4AD-3AA7-4F68-B10A-DF3B9F20EC14}" destId="{88C9B3A7-8AF4-41B2-ACE7-CB9374796B7B}" srcOrd="0" destOrd="0" presId="urn:microsoft.com/office/officeart/2005/8/layout/cycle2"/>
    <dgm:cxn modelId="{6387CBD3-A14D-40CF-8D84-B1F423A64583}" type="presParOf" srcId="{3EE5FDC9-A310-4216-B3EB-15A622515124}" destId="{45FE29A0-BBBC-449C-B172-97EE13710792}" srcOrd="6" destOrd="0" presId="urn:microsoft.com/office/officeart/2005/8/layout/cycle2"/>
    <dgm:cxn modelId="{841202CE-4D22-46AA-BA66-FE7FEB4CD94A}" type="presParOf" srcId="{3EE5FDC9-A310-4216-B3EB-15A622515124}" destId="{51C6835F-A960-4BB7-A011-F08ABBA5417E}" srcOrd="7" destOrd="0" presId="urn:microsoft.com/office/officeart/2005/8/layout/cycle2"/>
    <dgm:cxn modelId="{D70206DE-A322-4A9B-8CD2-081567DE0FF0}" type="presParOf" srcId="{51C6835F-A960-4BB7-A011-F08ABBA5417E}" destId="{0E36F0DC-AD81-4414-838D-4151116631D6}" srcOrd="0" destOrd="0" presId="urn:microsoft.com/office/officeart/2005/8/layout/cycle2"/>
    <dgm:cxn modelId="{F94E7055-93A1-491D-9105-43F200AD64C2}" type="presParOf" srcId="{3EE5FDC9-A310-4216-B3EB-15A622515124}" destId="{9272ED4A-7BCB-4B4C-8BB1-4A27A326D9B5}" srcOrd="8" destOrd="0" presId="urn:microsoft.com/office/officeart/2005/8/layout/cycle2"/>
    <dgm:cxn modelId="{4A03CB24-5423-42DF-8520-5B678977E08A}" type="presParOf" srcId="{3EE5FDC9-A310-4216-B3EB-15A622515124}" destId="{C8FCB27D-3424-4CE3-A156-4BD1606789F3}" srcOrd="9" destOrd="0" presId="urn:microsoft.com/office/officeart/2005/8/layout/cycle2"/>
    <dgm:cxn modelId="{B980A832-7BCD-40A6-8A17-238DF6ABA54A}" type="presParOf" srcId="{C8FCB27D-3424-4CE3-A156-4BD1606789F3}" destId="{1AC4CA7E-DE90-4F00-8A07-22E823CCAC7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DAC41FB-537F-4B21-ADBA-B573AECEC2F3}">
      <dsp:nvSpPr>
        <dsp:cNvPr id="0" name=""/>
        <dsp:cNvSpPr/>
      </dsp:nvSpPr>
      <dsp:spPr>
        <a:xfrm>
          <a:off x="-5276957" y="-808231"/>
          <a:ext cx="6284086" cy="6284086"/>
        </a:xfrm>
        <a:prstGeom prst="blockArc">
          <a:avLst>
            <a:gd name="adj1" fmla="val 18900000"/>
            <a:gd name="adj2" fmla="val 2700000"/>
            <a:gd name="adj3" fmla="val 344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A2F3EF-E6DE-470C-B9CA-FB489306442E}">
      <dsp:nvSpPr>
        <dsp:cNvPr id="0" name=""/>
        <dsp:cNvSpPr/>
      </dsp:nvSpPr>
      <dsp:spPr>
        <a:xfrm>
          <a:off x="647866" y="466762"/>
          <a:ext cx="6360873" cy="93352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098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Учитывать продолжительность ОД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47866" y="466762"/>
        <a:ext cx="6360873" cy="933524"/>
      </dsp:txXfrm>
    </dsp:sp>
    <dsp:sp modelId="{63EB79CF-EB1D-4E78-A327-9661AB9F09CC}">
      <dsp:nvSpPr>
        <dsp:cNvPr id="0" name=""/>
        <dsp:cNvSpPr/>
      </dsp:nvSpPr>
      <dsp:spPr>
        <a:xfrm>
          <a:off x="64413" y="350071"/>
          <a:ext cx="1166906" cy="11669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ADBABD4-E8A6-4B2D-8B0F-D80731417D58}">
      <dsp:nvSpPr>
        <dsp:cNvPr id="0" name=""/>
        <dsp:cNvSpPr/>
      </dsp:nvSpPr>
      <dsp:spPr>
        <a:xfrm>
          <a:off x="987202" y="1867049"/>
          <a:ext cx="6021537" cy="933524"/>
        </a:xfrm>
        <a:prstGeom prst="rect">
          <a:avLst/>
        </a:prstGeom>
        <a:solidFill>
          <a:schemeClr val="accent4">
            <a:hueOff val="5197847"/>
            <a:satOff val="-23984"/>
            <a:lumOff val="883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098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Учитывать нагрузку на детей дошкольного возраста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987202" y="1867049"/>
        <a:ext cx="6021537" cy="933524"/>
      </dsp:txXfrm>
    </dsp:sp>
    <dsp:sp modelId="{B7DE3C28-C1F1-436B-9C95-36C2E331CA97}">
      <dsp:nvSpPr>
        <dsp:cNvPr id="0" name=""/>
        <dsp:cNvSpPr/>
      </dsp:nvSpPr>
      <dsp:spPr>
        <a:xfrm>
          <a:off x="403749" y="1750359"/>
          <a:ext cx="1166906" cy="11669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5197847"/>
              <a:satOff val="-23984"/>
              <a:lumOff val="883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3B7FB79-A196-4FE3-B644-9D411548BE1B}">
      <dsp:nvSpPr>
        <dsp:cNvPr id="0" name=""/>
        <dsp:cNvSpPr/>
      </dsp:nvSpPr>
      <dsp:spPr>
        <a:xfrm>
          <a:off x="647866" y="3267336"/>
          <a:ext cx="6360873" cy="933524"/>
        </a:xfrm>
        <a:prstGeom prst="rect">
          <a:avLst/>
        </a:prstGeom>
        <a:solidFill>
          <a:schemeClr val="accent4">
            <a:hueOff val="10395693"/>
            <a:satOff val="-47968"/>
            <a:lumOff val="1765"/>
            <a:alphaOff val="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40985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Продумывать расположение спортивного оборудования и инвентаря</a:t>
          </a:r>
          <a:endParaRPr lang="ru-RU" sz="24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47866" y="3267336"/>
        <a:ext cx="6360873" cy="933524"/>
      </dsp:txXfrm>
    </dsp:sp>
    <dsp:sp modelId="{943C631C-4933-487D-BD65-8809C9FD45CE}">
      <dsp:nvSpPr>
        <dsp:cNvPr id="0" name=""/>
        <dsp:cNvSpPr/>
      </dsp:nvSpPr>
      <dsp:spPr>
        <a:xfrm>
          <a:off x="64413" y="3150646"/>
          <a:ext cx="1166906" cy="1166906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10395693"/>
              <a:satOff val="-47968"/>
              <a:lumOff val="1765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539C7D9-37C5-489D-B162-0675FADAC2BA}">
      <dsp:nvSpPr>
        <dsp:cNvPr id="0" name=""/>
        <dsp:cNvSpPr/>
      </dsp:nvSpPr>
      <dsp:spPr>
        <a:xfrm>
          <a:off x="3070166" y="710"/>
          <a:ext cx="1603141" cy="1603141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ознакомление родителей с результатами медицинской диагностики и мониторинга физического развития детей и их представлений о здоровом образе жизни</a:t>
          </a:r>
          <a:endParaRPr lang="ru-RU" sz="1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304941" y="235485"/>
        <a:ext cx="1133591" cy="1133591"/>
      </dsp:txXfrm>
    </dsp:sp>
    <dsp:sp modelId="{07A557D2-AF6D-41F5-8D84-DACA388CD63A}">
      <dsp:nvSpPr>
        <dsp:cNvPr id="0" name=""/>
        <dsp:cNvSpPr/>
      </dsp:nvSpPr>
      <dsp:spPr>
        <a:xfrm rot="2160000">
          <a:off x="4622862" y="1232624"/>
          <a:ext cx="427090" cy="5410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4635097" y="1303180"/>
        <a:ext cx="298963" cy="324636"/>
      </dsp:txXfrm>
    </dsp:sp>
    <dsp:sp modelId="{14DE9BD5-42F9-41A2-952F-CE75D20C75D5}">
      <dsp:nvSpPr>
        <dsp:cNvPr id="0" name=""/>
        <dsp:cNvSpPr/>
      </dsp:nvSpPr>
      <dsp:spPr>
        <a:xfrm>
          <a:off x="5019065" y="1416668"/>
          <a:ext cx="1603141" cy="1603141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анкетирование родителей</a:t>
          </a:r>
          <a:endParaRPr lang="ru-RU" sz="1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5253840" y="1651443"/>
        <a:ext cx="1133591" cy="1133591"/>
      </dsp:txXfrm>
    </dsp:sp>
    <dsp:sp modelId="{B9BFA2A3-393D-4697-A0F5-CD7702B48D63}">
      <dsp:nvSpPr>
        <dsp:cNvPr id="0" name=""/>
        <dsp:cNvSpPr/>
      </dsp:nvSpPr>
      <dsp:spPr>
        <a:xfrm rot="6480000">
          <a:off x="5238619" y="3081747"/>
          <a:ext cx="427090" cy="5410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5322479" y="3129031"/>
        <a:ext cx="298963" cy="324636"/>
      </dsp:txXfrm>
    </dsp:sp>
    <dsp:sp modelId="{B159FA04-5B0F-4C57-8116-68D4D548261C}">
      <dsp:nvSpPr>
        <dsp:cNvPr id="0" name=""/>
        <dsp:cNvSpPr/>
      </dsp:nvSpPr>
      <dsp:spPr>
        <a:xfrm>
          <a:off x="4274652" y="3707736"/>
          <a:ext cx="1603141" cy="1603141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ознакомление родителей с содержанием физкультурно-оздоровительной работы</a:t>
          </a:r>
          <a:endParaRPr lang="ru-RU" sz="1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509427" y="3942511"/>
        <a:ext cx="1133591" cy="1133591"/>
      </dsp:txXfrm>
    </dsp:sp>
    <dsp:sp modelId="{04B9D4AD-3AA7-4F68-B10A-DF3B9F20EC14}">
      <dsp:nvSpPr>
        <dsp:cNvPr id="0" name=""/>
        <dsp:cNvSpPr/>
      </dsp:nvSpPr>
      <dsp:spPr>
        <a:xfrm rot="10800000">
          <a:off x="3670279" y="4238777"/>
          <a:ext cx="427090" cy="5410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3798406" y="4346989"/>
        <a:ext cx="298963" cy="324636"/>
      </dsp:txXfrm>
    </dsp:sp>
    <dsp:sp modelId="{45FE29A0-BBBC-449C-B172-97EE13710792}">
      <dsp:nvSpPr>
        <dsp:cNvPr id="0" name=""/>
        <dsp:cNvSpPr/>
      </dsp:nvSpPr>
      <dsp:spPr>
        <a:xfrm>
          <a:off x="1865680" y="3707736"/>
          <a:ext cx="1603141" cy="1603141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целенаправленная просветительская работа</a:t>
          </a:r>
          <a:endParaRPr lang="ru-RU" sz="1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100455" y="3942511"/>
        <a:ext cx="1133591" cy="1133591"/>
      </dsp:txXfrm>
    </dsp:sp>
    <dsp:sp modelId="{51C6835F-A960-4BB7-A011-F08ABBA5417E}">
      <dsp:nvSpPr>
        <dsp:cNvPr id="0" name=""/>
        <dsp:cNvSpPr/>
      </dsp:nvSpPr>
      <dsp:spPr>
        <a:xfrm rot="15120000">
          <a:off x="2085234" y="3104738"/>
          <a:ext cx="427090" cy="5410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 rot="10800000">
        <a:off x="2169094" y="3273878"/>
        <a:ext cx="298963" cy="324636"/>
      </dsp:txXfrm>
    </dsp:sp>
    <dsp:sp modelId="{9272ED4A-7BCB-4B4C-8BB1-4A27A326D9B5}">
      <dsp:nvSpPr>
        <dsp:cNvPr id="0" name=""/>
        <dsp:cNvSpPr/>
      </dsp:nvSpPr>
      <dsp:spPr>
        <a:xfrm>
          <a:off x="1121267" y="1416668"/>
          <a:ext cx="1603141" cy="1603141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ознакомление с оздоровительно-профилактическими мероприятиями</a:t>
          </a:r>
          <a:endParaRPr lang="ru-RU" sz="10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356042" y="1651443"/>
        <a:ext cx="1133591" cy="1133591"/>
      </dsp:txXfrm>
    </dsp:sp>
    <dsp:sp modelId="{C8FCB27D-3424-4CE3-A156-4BD1606789F3}">
      <dsp:nvSpPr>
        <dsp:cNvPr id="0" name=""/>
        <dsp:cNvSpPr/>
      </dsp:nvSpPr>
      <dsp:spPr>
        <a:xfrm rot="19440000">
          <a:off x="2673963" y="1246834"/>
          <a:ext cx="427090" cy="541060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300" kern="1200"/>
        </a:p>
      </dsp:txBody>
      <dsp:txXfrm>
        <a:off x="2686198" y="1392702"/>
        <a:ext cx="298963" cy="3246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05.04.2018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413396" y="1945377"/>
            <a:ext cx="1847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48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084294" y="335845"/>
            <a:ext cx="6844553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Педагогический совет </a:t>
            </a:r>
          </a:p>
          <a:p>
            <a:pPr algn="ctr"/>
            <a:r>
              <a:rPr lang="ru-RU" sz="4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тему: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«Создание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условий в ДОУ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направленных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на формирование  основ физического воспитания и здорового образа жизни у детей дошкольного возраста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 учетом современных требований и социальных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изменений»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Выполнил: старший воспитатель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МБДОУ «Детский сад № 23»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Еремина О.Е.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г. Дзержинск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21224" y="22534"/>
            <a:ext cx="742277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планированию 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работы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организации двигательной активности, 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важном  условии  развития основных движений и физических качеств детей дошкольного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возраста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866300030"/>
              </p:ext>
            </p:extLst>
          </p:nvPr>
        </p:nvGraphicFramePr>
        <p:xfrm>
          <a:off x="1398495" y="1398495"/>
          <a:ext cx="7743474" cy="5311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4510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pic>
        <p:nvPicPr>
          <p:cNvPr id="5" name="Picture 2" descr="http://krasnoznamenskdou4.edumsko.ru/images/users-files/krasnoznamenskdou4/fizkultura/471979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31" y="-94129"/>
            <a:ext cx="9316781" cy="7113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69092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21224" y="237687"/>
            <a:ext cx="7422776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Повестка</a:t>
            </a:r>
            <a:endParaRPr lang="ru-RU" sz="3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-Актуальность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проблемы.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-Итоги тематического  контроля  «Состояние работы в ДОУ  по созданию  условий, направленных на формирование  основ физического воспитания и здорового образа жизни у детей дошкольного возраста с учетом современных требований и социальных  изменений» 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-Сообщение из опыта работы воспитателей всех возрастных групп по теме «Содержание работы по формирование  основ физического воспитания и здорового образа жизни у дошкольников на разных возрастных этапах  в соответствии с требованиями ФГОС ДО»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-Рекомендации по планированию  работы по организации двигательной активности, как важном  условии  развития основных движений и физических качеств детей дошкольного возраста.</a:t>
            </a:r>
          </a:p>
          <a:p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-Принятие и утверждение проекта решения педсовета.</a:t>
            </a:r>
          </a:p>
        </p:txBody>
      </p:sp>
    </p:spTree>
    <p:extLst>
      <p:ext uri="{BB962C8B-B14F-4D97-AF65-F5344CB8AC3E}">
        <p14:creationId xmlns:p14="http://schemas.microsoft.com/office/powerpoint/2010/main" val="379572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21224" y="237687"/>
            <a:ext cx="7422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проблемы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25311" y="822462"/>
            <a:ext cx="6501829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Высокая заболеваемость, ГИПОКИНЕЗИЯ;</a:t>
            </a:r>
          </a:p>
          <a:p>
            <a:pPr marL="342900" indent="-342900">
              <a:buFontTx/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двигательной активности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детей;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Диагностика физического развития и физической подготовленности дошкольников, разработки показателей эффективности физкультурно – оздоровительной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деятельности;</a:t>
            </a:r>
          </a:p>
          <a:p>
            <a:pPr marL="342900" indent="-342900">
              <a:buFontTx/>
              <a:buAutoNum type="arabicPeriod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Бездействие родителей.</a:t>
            </a:r>
          </a:p>
          <a:p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AutoNum type="arabicPeriod"/>
            </a:pP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10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32212" y="237687"/>
            <a:ext cx="671008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Итоги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тематического  контроля  </a:t>
            </a:r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Состояние работы в ДОУ  по созданию  условий, направленных на формирование  основ физического воспитания и здорового образа жизни у детей дошкольного возраста с учетом современных требований и социальных  изменений» </a:t>
            </a: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2257547128"/>
              </p:ext>
            </p:extLst>
          </p:nvPr>
        </p:nvGraphicFramePr>
        <p:xfrm>
          <a:off x="1680882" y="2453678"/>
          <a:ext cx="7261412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45106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32212" y="237687"/>
            <a:ext cx="671008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Итоги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тематического 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контроля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 Уровень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планирования работы по организации двигательной активности детей,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 важном условии  развития основных движений и физических качеств 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детей дошкольного возраста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347532"/>
              </p:ext>
            </p:extLst>
          </p:nvPr>
        </p:nvGraphicFramePr>
        <p:xfrm>
          <a:off x="1963269" y="2736925"/>
          <a:ext cx="6979024" cy="2682240"/>
        </p:xfrm>
        <a:graphic>
          <a:graphicData uri="http://schemas.openxmlformats.org/drawingml/2006/table">
            <a:tbl>
              <a:tblPr firstRow="1" bandRow="1">
                <a:tableStyleId>{0E3FDE45-AF77-4B5C-9715-49D594BDF05E}</a:tableStyleId>
              </a:tblPr>
              <a:tblGrid>
                <a:gridCol w="4101355"/>
                <a:gridCol w="2877669"/>
              </a:tblGrid>
              <a:tr h="35107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Ежедневно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Разово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</a:tr>
              <a:tr h="2210171">
                <a:tc>
                  <a:txBody>
                    <a:bodyPr/>
                    <a:lstStyle/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-утренняя гимнастика;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-физкультминутки на ОД;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-прогулка;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-подвижные игры на прогулке;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-гимнастика после сна;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-индивидуальная работа с детьми; </a:t>
                      </a:r>
                    </a:p>
                    <a:p>
                      <a:r>
                        <a:rPr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-ОД по физическому воспитанию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kern="120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-физкультурно-оздоровительные досуги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7919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32212" y="237687"/>
            <a:ext cx="67100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Итоги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тематического 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контроля</a:t>
            </a:r>
          </a:p>
          <a:p>
            <a:pPr algn="ctr"/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Оценка профессиональных умений воспитателей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9598849"/>
              </p:ext>
            </p:extLst>
          </p:nvPr>
        </p:nvGraphicFramePr>
        <p:xfrm>
          <a:off x="1869141" y="1539912"/>
          <a:ext cx="7073153" cy="46676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352639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34671" y="237687"/>
            <a:ext cx="7405267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Итоги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тематического 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контроля</a:t>
            </a:r>
          </a:p>
          <a:p>
            <a:pPr algn="ctr"/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Анализ условий в группах для организации двигательной активности детей,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 важном условии  развития основных движений и физических качеств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детей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D:\Мои документы\Аттестация\Аттестация Марина Селивановна\Высшая категория, 2017 г\РППС\Среда средняя группа\Физическая\Рисунок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670" y="3429000"/>
            <a:ext cx="3289953" cy="28911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0070C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099" name="Picture 3" descr="D:\Мои документы\Аттестация\Аттестация Марина Селивановна\Высшая категория, 2017 г\РППС\Среда вторая младшая\Физическая\IMG_777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405" y="2570834"/>
            <a:ext cx="3289953" cy="28911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FF0000"/>
            </a:solidFill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38426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34671" y="237687"/>
            <a:ext cx="7405267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Итоги </a:t>
            </a: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тематического  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контроля</a:t>
            </a:r>
          </a:p>
          <a:p>
            <a:pPr algn="ctr"/>
            <a:endParaRPr lang="ru-RU" sz="1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Анализ взаимодействия с семьей по проблеме организации двигательной активности детей, как важном  условии  развития основных движений и физических качеств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детей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дошкольного возраста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D:\Мои документы\Аттестация\Аттестация Марина Селивановна\Высшая категория, 2017 г\РППС\Среда средняя группа\Для родителей\P10109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565" y="2554941"/>
            <a:ext cx="3321423" cy="308609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 descr="D:\Мои документы\Фото\День Матери, 2016\День матери 2017\Подготовительная группа\20171120_16000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7304" y="2810435"/>
            <a:ext cx="3289837" cy="367104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5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25616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721224" y="237687"/>
            <a:ext cx="74227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147454" y="237687"/>
            <a:ext cx="6994515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Цели и задачи в контексте ФГОС ДО:</a:t>
            </a:r>
          </a:p>
          <a:p>
            <a:pPr algn="ctr"/>
            <a:endParaRPr lang="ru-RU" sz="2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-Формирование у детей начальных представлений о ЗОЖ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-Сохранение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укрепление и охрана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здоровья детей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повышение умственной и физической работоспособности,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предупреждение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утомления.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-Обеспечение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гармоничного физического развития,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совершенствование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умений и навыков в основных видах движений, воспитание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красоты, грациозности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выразительности движений, формирование правильной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осанки.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-Формирование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потребности в ежедневной двигательной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деятельности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Развитие инициативы, самостоятельности и творчества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двигательной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активности, способности к самоконтролю, самооценке при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выполнении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движений.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-Развитие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интереса к участию в подвижных и спортивных играх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физических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упражнениях, активности в самостоятельной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двигательной деятельности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 интереса и любви к спорту.</a:t>
            </a:r>
          </a:p>
        </p:txBody>
      </p:sp>
    </p:spTree>
    <p:extLst>
      <p:ext uri="{BB962C8B-B14F-4D97-AF65-F5344CB8AC3E}">
        <p14:creationId xmlns:p14="http://schemas.microsoft.com/office/powerpoint/2010/main" val="3977689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452</TotalTime>
  <Words>549</Words>
  <Application>Microsoft Office PowerPoint</Application>
  <PresentationFormat>Экран (4:3)</PresentationFormat>
  <Paragraphs>75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38</cp:revision>
  <dcterms:created xsi:type="dcterms:W3CDTF">2013-11-19T05:52:05Z</dcterms:created>
  <dcterms:modified xsi:type="dcterms:W3CDTF">2018-04-05T12:31:43Z</dcterms:modified>
</cp:coreProperties>
</file>