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79" r:id="rId6"/>
    <p:sldId id="278" r:id="rId7"/>
    <p:sldId id="271" r:id="rId8"/>
    <p:sldId id="276" r:id="rId9"/>
    <p:sldId id="289" r:id="rId10"/>
    <p:sldId id="275" r:id="rId11"/>
    <p:sldId id="268" r:id="rId12"/>
    <p:sldId id="281" r:id="rId13"/>
    <p:sldId id="282" r:id="rId14"/>
    <p:sldId id="284" r:id="rId15"/>
    <p:sldId id="283" r:id="rId16"/>
    <p:sldId id="285" r:id="rId17"/>
    <p:sldId id="286" r:id="rId18"/>
    <p:sldId id="287" r:id="rId19"/>
    <p:sldId id="288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6EFF-07EB-4AD6-8AC0-47403C23459F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952C-8842-442C-AD32-2B0504929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6EFF-07EB-4AD6-8AC0-47403C23459F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952C-8842-442C-AD32-2B0504929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6EFF-07EB-4AD6-8AC0-47403C23459F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952C-8842-442C-AD32-2B0504929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6EFF-07EB-4AD6-8AC0-47403C23459F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952C-8842-442C-AD32-2B0504929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6EFF-07EB-4AD6-8AC0-47403C23459F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952C-8842-442C-AD32-2B0504929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6EFF-07EB-4AD6-8AC0-47403C23459F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952C-8842-442C-AD32-2B0504929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6EFF-07EB-4AD6-8AC0-47403C23459F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952C-8842-442C-AD32-2B0504929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6EFF-07EB-4AD6-8AC0-47403C23459F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952C-8842-442C-AD32-2B0504929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6EFF-07EB-4AD6-8AC0-47403C23459F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952C-8842-442C-AD32-2B0504929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6EFF-07EB-4AD6-8AC0-47403C23459F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952C-8842-442C-AD32-2B0504929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6EFF-07EB-4AD6-8AC0-47403C23459F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2952C-8842-442C-AD32-2B0504929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B6EFF-07EB-4AD6-8AC0-47403C23459F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42952C-8842-442C-AD32-2B05049293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&#1089;&#1072;&#1076;&#1080;&#1082;.movie.mp4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6248" y="55721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503707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149324"/>
            <a:ext cx="61744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400" b="1" dirty="0">
              <a:solidFill>
                <a:srgbClr val="1F497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C:\Users\светлана\Desktop\IMG_63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88640" y="-603448"/>
            <a:ext cx="11161240" cy="8568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340260" y="2595326"/>
            <a:ext cx="6065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«</a:t>
            </a:r>
            <a:r>
              <a:rPr lang="ru-RU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Нетрадиционные техники рисования, как средство развития интереса к изобразительному творчеству» </a:t>
            </a:r>
          </a:p>
          <a:p>
            <a:pPr lvl="0" algn="ctr"/>
            <a:r>
              <a:rPr lang="ru-RU" sz="2400" b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 класс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779912" y="489857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509" y="3244334"/>
            <a:ext cx="1522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Хитрый ёжик</a:t>
            </a:r>
            <a:endParaRPr lang="ru-RU" dirty="0"/>
          </a:p>
        </p:txBody>
      </p:sp>
      <p:pic>
        <p:nvPicPr>
          <p:cNvPr id="5" name="Рисунок 4" descr="9030350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170" name="Picture 2" descr="C:\Users\светлана\Desktop\презентация\IMG_62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7302"/>
            <a:ext cx="8424936" cy="6188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elenpersonalinjurylawyer.com/data_images/5745deffd81a3.jp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4" name="Picture 2" descr="C:\Users\светлана\Desktop\презентация\IMG_626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35292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 descr="C:\Users\светлана\Desktop\презентация\IMG_62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56895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09531107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 descr="C:\Users\светлана\Desktop\презентация\IMG_62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780" y="260648"/>
            <a:ext cx="853244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81710768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 descr="C:\Users\светлана\Desktop\презентация\IMG_629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424936" cy="614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3016084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030350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362" name="Picture 2" descr="C:\Users\светлана\Desktop\презентация\IMG_62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24936" cy="6117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08540309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 descr="C:\Users\светлана\Desktop\презентация\IMG_629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2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01032843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 descr="C:\Users\светлана\Desktop\презентация\IMG_63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2493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63881838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 descr="C:\Users\светлана\Desktop\презентация\IMG_63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568952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57268656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 descr="C:\Users\светлана\Desktop\презентация\IMG_62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74186" y="-718002"/>
            <a:ext cx="6539644" cy="849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28360792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ветлана\Desktop\IMG_63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476673"/>
            <a:ext cx="864096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 знания педагогов через знакомство с нетрадиционными техниками рисования, как средством развития интереса дошкольников к изобразительному творчеству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педагогов с нетрадиционной техникой рисования- поролоном, мыльными пузырями, на кефире, вилкой;</a:t>
            </a:r>
          </a:p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научить практическим умениям в области изобразительной деятельности с использованием нескольких нетрадиционных методов в рисовании;</a:t>
            </a:r>
          </a:p>
          <a:p>
            <a:pPr algn="just"/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повысить уровень мастерства педагогов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509" y="3244334"/>
            <a:ext cx="1522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Хитрый ёжик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2714620"/>
            <a:ext cx="75192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светлана\Desktop\IMG_63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-187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78743" y="1351508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 за сотрудничество!</a:t>
            </a:r>
          </a:p>
          <a:p>
            <a:pPr lvl="0" algn="ctr"/>
            <a:r>
              <a:rPr lang="ru-RU" sz="48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 творческих успехов!</a:t>
            </a:r>
            <a:endParaRPr lang="ru-RU" sz="48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elenpersonalinjurylawyer.com/data_images/5745deffd81a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светлана\Desktop\презентация\IMG_62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424936" cy="6120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501617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C:\Users\светлана\Desktop\презентация\IMG_62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42493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elenpersonalinjurylawyer.com/data_images/5745deffd81a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светлана\Desktop\презентация\IMG_62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136904" cy="604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501617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098" name="Picture 2" descr="C:\Users\светлана\Desktop\презентация\IMG_62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10509" y="3244334"/>
            <a:ext cx="1522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Хитрый ёжик</a:t>
            </a:r>
            <a:endParaRPr lang="ru-RU" dirty="0"/>
          </a:p>
        </p:txBody>
      </p:sp>
      <p:pic>
        <p:nvPicPr>
          <p:cNvPr id="5" name="Рисунок 4" descr="9030350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8" name="AutoShape 4" descr="http://img1.liveinternet.ru/images/attach/c/6/92/616/92616157_b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0" name="AutoShape 6" descr="http://img1.liveinternet.ru/images/attach/c/6/92/616/92616157_b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52" name="AutoShape 8" descr="http://img1.liveinternet.ru/images/attach/c/6/92/616/92616157_b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2" name="Picture 2" descr="C:\Users\светлана\Desktop\презентация\IMG_628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975" y="404664"/>
            <a:ext cx="8584505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belenpersonalinjurylawyer.com/data_images/5745deffd81a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светлана\Desktop\презентация\IMG_628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05780" y="260646"/>
            <a:ext cx="8532440" cy="6336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35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 descr="C:\Users\светлана\Desktop\презентация\IMG_62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08065755"/>
      </p:ext>
    </p:extLst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</TotalTime>
  <Words>94</Words>
  <Application>Microsoft Office PowerPoint</Application>
  <PresentationFormat>Экран (4:3)</PresentationFormat>
  <Paragraphs>15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Тополек</cp:lastModifiedBy>
  <cp:revision>56</cp:revision>
  <dcterms:created xsi:type="dcterms:W3CDTF">2016-12-07T10:14:51Z</dcterms:created>
  <dcterms:modified xsi:type="dcterms:W3CDTF">2018-04-05T05:21:43Z</dcterms:modified>
</cp:coreProperties>
</file>