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24" autoAdjust="0"/>
    <p:restoredTop sz="94660"/>
  </p:normalViewPr>
  <p:slideViewPr>
    <p:cSldViewPr>
      <p:cViewPr varScale="1">
        <p:scale>
          <a:sx n="35" d="100"/>
          <a:sy n="35" d="100"/>
        </p:scale>
        <p:origin x="-92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9255-40B1-405C-AB2D-0F1B2715C740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4E3C2-3EE5-4448-9660-C403F20DC5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9255-40B1-405C-AB2D-0F1B2715C740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4E3C2-3EE5-4448-9660-C403F20DC5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9255-40B1-405C-AB2D-0F1B2715C740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4E3C2-3EE5-4448-9660-C403F20DC5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9255-40B1-405C-AB2D-0F1B2715C740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4E3C2-3EE5-4448-9660-C403F20DC5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9255-40B1-405C-AB2D-0F1B2715C740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4E3C2-3EE5-4448-9660-C403F20DC5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9255-40B1-405C-AB2D-0F1B2715C740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4E3C2-3EE5-4448-9660-C403F20DC5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9255-40B1-405C-AB2D-0F1B2715C740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4E3C2-3EE5-4448-9660-C403F20DC5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9255-40B1-405C-AB2D-0F1B2715C740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4E3C2-3EE5-4448-9660-C403F20DC5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9255-40B1-405C-AB2D-0F1B2715C740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4E3C2-3EE5-4448-9660-C403F20DC5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9255-40B1-405C-AB2D-0F1B2715C740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4E3C2-3EE5-4448-9660-C403F20DC5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89255-40B1-405C-AB2D-0F1B2715C740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64E3C2-3EE5-4448-9660-C403F20DC57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089255-40B1-405C-AB2D-0F1B2715C740}" type="datetimeFigureOut">
              <a:rPr lang="ru-RU" smtClean="0"/>
              <a:t>03.04.2018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64E3C2-3EE5-4448-9660-C403F20DC57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6" name="AutoShape 2" descr="http://f.mypage.ru/d228f3595b5a2fc65edf840c6f61bbbb_7e10f8f1641ec9b1400b4ed0c57f9d9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http://f.mypage.ru/d228f3595b5a2fc65edf840c6f61bbbb_7e10f8f1641ec9b1400b4ed0c57f9d9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http://f.mypage.ru/d228f3595b5a2fc65edf840c6f61bbbb_7e10f8f1641ec9b1400b4ed0c57f9d9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2" name="AutoShape 8" descr="http://f.mypage.ru/d228f3595b5a2fc65edf840c6f61bbbb_7e10f8f1641ec9b1400b4ed0c57f9d9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4" name="Picture 10" descr="http://f.mypage.ru/d228f3595b5a2fc65edf840c6f61bbbb_7e10f8f1641ec9b1400b4ed0c57f9d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32656"/>
            <a:ext cx="5976664" cy="6325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OBRAZ-MAT-I-DITY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476672"/>
            <a:ext cx="5469095" cy="6048672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rigina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476672"/>
            <a:ext cx="5184575" cy="5904656"/>
          </a:xfr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xudozhnik_Fritz_Zuber-Bühler_1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39752" y="476672"/>
            <a:ext cx="4968551" cy="5904656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Содержимое 4" descr="10797499_297858c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332656"/>
            <a:ext cx="5184576" cy="6225555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08943704_74793217_large_3166706_b88c467178bc_resiz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051720" y="404664"/>
            <a:ext cx="5112568" cy="6081539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organ-frederick-motherly-love-artfon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404664"/>
            <a:ext cx="5112568" cy="597666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_Шурпин. В поле. 194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35696" y="620688"/>
            <a:ext cx="5688632" cy="5721499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faff5e0abd9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476672"/>
            <a:ext cx="6336704" cy="5904656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512b5caa608896a450f02173e105ee1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07704" y="476672"/>
            <a:ext cx="5616623" cy="5904656"/>
          </a:xfr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0097-preview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267744" y="404664"/>
            <a:ext cx="5112568" cy="5904656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braz-materi-v-zhivopis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332656"/>
            <a:ext cx="5832648" cy="6048672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0</Words>
  <Application>Microsoft Office PowerPoint</Application>
  <PresentationFormat>Экран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</cp:revision>
  <dcterms:created xsi:type="dcterms:W3CDTF">2018-04-03T06:11:42Z</dcterms:created>
  <dcterms:modified xsi:type="dcterms:W3CDTF">2018-04-03T06:24:51Z</dcterms:modified>
</cp:coreProperties>
</file>