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>
        <p:scale>
          <a:sx n="45" d="100"/>
          <a:sy n="45" d="100"/>
        </p:scale>
        <p:origin x="-2106" y="-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A8DA91-9D47-44B5-834C-FED7305D9983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DA91-9D47-44B5-834C-FED7305D9983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DA91-9D47-44B5-834C-FED7305D9983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DA91-9D47-44B5-834C-FED7305D9983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DA91-9D47-44B5-834C-FED7305D9983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DA91-9D47-44B5-834C-FED7305D9983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DA91-9D47-44B5-834C-FED7305D9983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DA91-9D47-44B5-834C-FED7305D9983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DA91-9D47-44B5-834C-FED7305D9983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1A8DA91-9D47-44B5-834C-FED7305D9983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A8DA91-9D47-44B5-834C-FED7305D9983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1A8DA91-9D47-44B5-834C-FED7305D9983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BD1B89F-3D74-4BC8-A4BC-416D90646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000108"/>
            <a:ext cx="7143800" cy="121444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Мой аквариум 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2357430"/>
            <a:ext cx="5886432" cy="271464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 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Ученица 2 </a:t>
            </a:r>
            <a:r>
              <a:rPr lang="ru-RU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кл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Школы №64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Сергеева Аня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85938" y="214313"/>
            <a:ext cx="7358062" cy="71437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    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28604"/>
            <a:ext cx="8215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На Земле около 200 тысяч видов разных рыб. Некоторых рыб мы употребляем в пищу, какие то используются в промышленности, а некоторыми мы любуемся дома.</a:t>
            </a:r>
            <a:endParaRPr lang="ru-RU" sz="24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0009-009-Akvariumnye-ryb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2071678"/>
            <a:ext cx="5810259" cy="4357694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14422"/>
            <a:ext cx="8858312" cy="56435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	Дома рыбок содержат в аквариуме.  Аквариум это дом для рыбок.  Что бы рамки жили долго нужно правильно выбрать место для аквариума. Оно  не должно быть слишком близким к окну, но и в темный угол его тоже ставить не надо. 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	Затем аквариум заполняют грунтом, водой и растениями. Растения могут быть как живые, так и искусственные. Так же в аквариум можно поместить декоративные элементы – коряги, кувшинчики и ракушки. Их задача не только украшать аквариум, но и служить домом для рыбок. Для насыщения воды кислородом нужен аэратор, а для освещения аквариума необходима дополнительная подсветка, что бы живые растения не погибли.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        </a:t>
            </a:r>
            <a:r>
              <a:rPr lang="ru-RU" dirty="0" smtClean="0">
                <a:solidFill>
                  <a:srgbClr val="002060"/>
                </a:solidFill>
              </a:rPr>
              <a:t>Аквариум это дом для рыб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42852"/>
            <a:ext cx="6000792" cy="1214446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           Мой аквариум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9" name="Содержимое 8" descr="sxmz3ul6lG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4898" y="1481138"/>
            <a:ext cx="6834203" cy="4525962"/>
          </a:xfrm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	Самыми распространенными домашними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рыбками считаются</a:t>
            </a:r>
            <a:r>
              <a:rPr lang="ru-RU" dirty="0" smtClean="0"/>
              <a:t>:</a:t>
            </a:r>
          </a:p>
          <a:p>
            <a:r>
              <a:rPr lang="ru-RU" dirty="0" err="1" smtClean="0"/>
              <a:t>Гуппи</a:t>
            </a:r>
            <a:r>
              <a:rPr lang="ru-RU" dirty="0" smtClean="0"/>
              <a:t> – самые неприхотливые рыбки;</a:t>
            </a:r>
          </a:p>
          <a:p>
            <a:r>
              <a:rPr lang="ru-RU" dirty="0" err="1" smtClean="0"/>
              <a:t>Пецилии</a:t>
            </a:r>
            <a:r>
              <a:rPr lang="ru-RU" dirty="0" smtClean="0"/>
              <a:t> – они немного больше </a:t>
            </a:r>
            <a:r>
              <a:rPr lang="ru-RU" dirty="0" err="1" smtClean="0"/>
              <a:t>Гуппи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Меченосцы – имеют длинный </a:t>
            </a:r>
            <a:r>
              <a:rPr lang="ru-RU" dirty="0" err="1" smtClean="0"/>
              <a:t>отростк</a:t>
            </a:r>
            <a:r>
              <a:rPr lang="ru-RU" dirty="0" smtClean="0"/>
              <a:t> плавника в виде меча;</a:t>
            </a:r>
          </a:p>
          <a:p>
            <a:r>
              <a:rPr lang="ru-RU" dirty="0" smtClean="0"/>
              <a:t>Семейство </a:t>
            </a:r>
            <a:r>
              <a:rPr lang="ru-RU" dirty="0" err="1" smtClean="0"/>
              <a:t>сомиков</a:t>
            </a:r>
            <a:r>
              <a:rPr lang="ru-RU" dirty="0" smtClean="0"/>
              <a:t> </a:t>
            </a:r>
            <a:r>
              <a:rPr lang="ru-RU" dirty="0" err="1" smtClean="0"/>
              <a:t>Коридорас</a:t>
            </a:r>
            <a:r>
              <a:rPr lang="ru-RU" dirty="0" smtClean="0"/>
              <a:t> — очень красивые и смешные </a:t>
            </a:r>
            <a:r>
              <a:rPr lang="ru-RU" dirty="0" err="1" smtClean="0"/>
              <a:t>сомики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Золотые рыбки – веерохвосты.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Аквариумные рыбки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538457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285860"/>
            <a:ext cx="3571880" cy="240427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Аквариумные рыбки</a:t>
            </a:r>
            <a:endParaRPr lang="ru-RU" dirty="0"/>
          </a:p>
        </p:txBody>
      </p:sp>
      <p:pic>
        <p:nvPicPr>
          <p:cNvPr id="5" name="Рисунок 4" descr="guppi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714752"/>
            <a:ext cx="4186242" cy="2319335"/>
          </a:xfrm>
          <a:prstGeom prst="rect">
            <a:avLst/>
          </a:prstGeom>
        </p:spPr>
      </p:pic>
      <p:pic>
        <p:nvPicPr>
          <p:cNvPr id="6" name="Рисунок 5" descr="скачанные файл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1428736"/>
            <a:ext cx="2552700" cy="1790700"/>
          </a:xfrm>
          <a:prstGeom prst="rect">
            <a:avLst/>
          </a:prstGeom>
        </p:spPr>
      </p:pic>
      <p:pic>
        <p:nvPicPr>
          <p:cNvPr id="7" name="Рисунок 6" descr="скачанные файлы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0166" y="4286256"/>
            <a:ext cx="2676525" cy="17049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За рыбками нужно хорошо ухаживать.</a:t>
            </a:r>
          </a:p>
          <a:p>
            <a:pPr>
              <a:buNone/>
            </a:pPr>
            <a:r>
              <a:rPr lang="ru-RU" dirty="0" smtClean="0"/>
              <a:t>	Кормить рыбок нужно специальным кормом. Есть гранулированный корм или корм в виде хлопьев. Перекармливать рыбок нельзя! Обязательно нужно чистить аквариум, вовремя менять воду и следить за температурой воды, т.к. большинство рыб тропические и в холодной воде могут погибнуть. Самая лучшая температура воды около 21 градуса. Самих рыбок надо обязательно осматривать, что бы не пропустить болезнь.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Уход за рыбками и аквариумом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146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6002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189</TotalTime>
  <Words>59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Мой аквариум </vt:lpstr>
      <vt:lpstr>           </vt:lpstr>
      <vt:lpstr>           Аквариум это дом для рыб</vt:lpstr>
      <vt:lpstr>           Мой аквариум</vt:lpstr>
      <vt:lpstr>Аквариумные рыбки</vt:lpstr>
      <vt:lpstr>Аквариумные рыбки</vt:lpstr>
      <vt:lpstr>Уход за рыбками и аквариумом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Аполлон и девять муз</dc:title>
  <dc:creator>INF</dc:creator>
  <cp:lastModifiedBy>Windows 7</cp:lastModifiedBy>
  <cp:revision>25</cp:revision>
  <dcterms:created xsi:type="dcterms:W3CDTF">2010-10-18T15:03:24Z</dcterms:created>
  <dcterms:modified xsi:type="dcterms:W3CDTF">2015-11-16T16:42:15Z</dcterms:modified>
</cp:coreProperties>
</file>