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63" r:id="rId5"/>
    <p:sldId id="261" r:id="rId6"/>
    <p:sldId id="262" r:id="rId7"/>
    <p:sldId id="260" r:id="rId8"/>
    <p:sldId id="259" r:id="rId9"/>
    <p:sldId id="267" r:id="rId10"/>
    <p:sldId id="266" r:id="rId11"/>
    <p:sldId id="265" r:id="rId12"/>
    <p:sldId id="25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87835-8367-4420-B1E0-E1AC32C2E67C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1A9D6-FEC3-4701-8D80-E850986FAB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87835-8367-4420-B1E0-E1AC32C2E67C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1A9D6-FEC3-4701-8D80-E850986FAB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87835-8367-4420-B1E0-E1AC32C2E67C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1A9D6-FEC3-4701-8D80-E850986FAB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87835-8367-4420-B1E0-E1AC32C2E67C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1A9D6-FEC3-4701-8D80-E850986FAB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87835-8367-4420-B1E0-E1AC32C2E67C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1A9D6-FEC3-4701-8D80-E850986FAB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87835-8367-4420-B1E0-E1AC32C2E67C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1A9D6-FEC3-4701-8D80-E850986FAB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87835-8367-4420-B1E0-E1AC32C2E67C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1A9D6-FEC3-4701-8D80-E850986FAB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87835-8367-4420-B1E0-E1AC32C2E67C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1A9D6-FEC3-4701-8D80-E850986FAB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87835-8367-4420-B1E0-E1AC32C2E67C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1A9D6-FEC3-4701-8D80-E850986FAB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87835-8367-4420-B1E0-E1AC32C2E67C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1A9D6-FEC3-4701-8D80-E850986FAB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87835-8367-4420-B1E0-E1AC32C2E67C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91A9D6-FEC3-4701-8D80-E850986FAB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687835-8367-4420-B1E0-E1AC32C2E67C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91A9D6-FEC3-4701-8D80-E850986FAB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1.liveinternet.ru/images/attach/c/9/126/208/126208389_5854001_0_86eb3_b3f11a3c_GIForig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-468560" y="620688"/>
            <a:ext cx="10009112" cy="243143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Брошь</a:t>
            </a:r>
          </a:p>
          <a:p>
            <a:pPr algn="ctr"/>
            <a:r>
              <a:rPr lang="ru-RU" sz="7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«Весенний    цветок»</a:t>
            </a:r>
            <a:endParaRPr lang="ru-RU" sz="72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1027" name="Picture 3" descr="G:\DCIM\105_PANA\P105046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67944" y="3429000"/>
            <a:ext cx="1555373" cy="1296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1.liveinternet.ru/images/attach/c/9/126/208/126208389_5854001_0_86eb3_b3f11a3c_GIForig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G:\DCIM\105_PANA\P105046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43608" y="4365104"/>
            <a:ext cx="2232248" cy="186020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3528" y="476672"/>
            <a:ext cx="1049289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Приклеим бусинку в середину.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  Приклеим булавку сзади </a:t>
            </a:r>
          </a:p>
          <a:p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       на катонную основу.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s://altyngroup.ru/sources/katalog_new/57152876/57152876_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08104" y="2996952"/>
            <a:ext cx="3024336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1.liveinternet.ru/images/attach/c/9/126/208/126208389_5854001_0_86eb3_b3f11a3c_GIForig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-468560" y="620688"/>
            <a:ext cx="10009112" cy="243143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Брошь</a:t>
            </a:r>
          </a:p>
          <a:p>
            <a:pPr algn="ctr"/>
            <a:r>
              <a:rPr lang="ru-RU" sz="7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«Весенний    цветок»</a:t>
            </a:r>
            <a:endParaRPr lang="ru-RU" sz="72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1027" name="Picture 3" descr="G:\DCIM\105_PANA\P105046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419872" y="3645024"/>
            <a:ext cx="1944216" cy="162018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95736" y="5373216"/>
            <a:ext cx="489654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</a:t>
            </a:r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отова!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1.liveinternet.ru/images/attach/c/9/126/208/126208389_5854001_0_86eb3_b3f11a3c_GIForig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19818" y="908720"/>
            <a:ext cx="590437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работу!</a:t>
            </a:r>
          </a:p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Счастливой весны!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1266" name="Picture 2" descr="https://www.beesona.ru/upload/846/006fe71175a593d66233233fe772dc6e.jpg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83768" y="3068960"/>
            <a:ext cx="4233928" cy="23630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1.liveinternet.ru/images/attach/c/9/126/208/126208389_5854001_0_86eb3_b3f11a3c_GIForig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121" name="Picture 1" descr="G:\DCIM\105_PANA\P105044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3212976"/>
            <a:ext cx="3927639" cy="271830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115616" y="692696"/>
            <a:ext cx="7853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Что нужно для работы?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1.liveinternet.ru/images/attach/c/9/126/208/126208389_5854001_0_86eb3_b3f11a3c_GIForig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098" name="Picture 2" descr="G:\DCIM\105_PANA\P105044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11960" y="4653136"/>
            <a:ext cx="2282571" cy="172819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67544" y="548680"/>
            <a:ext cx="1001616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Квадрат из атласной ленты</a:t>
            </a:r>
          </a:p>
          <a:p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    5 см   на    5 см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 descr="https://photo.7ya.ru/ph/2005/5/7/111549436160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27584" y="2852936"/>
            <a:ext cx="4295775" cy="117767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547664" y="5157192"/>
            <a:ext cx="202811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10 штук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1.liveinternet.ru/images/attach/c/9/126/208/126208389_5854001_0_86eb3_b3f11a3c_GIForig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5" name="Picture 1" descr="G:\DCIM\105_PANA\P105045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1844824"/>
            <a:ext cx="3251200" cy="24384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95536" y="620688"/>
            <a:ext cx="105842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Складываем квадрат по диагонали</a:t>
            </a:r>
          </a:p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        3 раза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G:\DCIM\105_PANA\P1050452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55776" y="2924944"/>
            <a:ext cx="3251200" cy="2438400"/>
          </a:xfrm>
          <a:prstGeom prst="rect">
            <a:avLst/>
          </a:prstGeom>
          <a:noFill/>
        </p:spPr>
      </p:pic>
      <p:pic>
        <p:nvPicPr>
          <p:cNvPr id="6148" name="Picture 4" descr="G:\DCIM\105_PANA\P105045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364088" y="4005064"/>
            <a:ext cx="3251200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1.liveinternet.ru/images/attach/c/9/126/208/126208389_5854001_0_86eb3_b3f11a3c_GIForig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193" name="Picture 1" descr="G:\DCIM\105_PANA\P105045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31840" y="2636912"/>
            <a:ext cx="2634175" cy="207836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899592" y="980728"/>
            <a:ext cx="78245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Обрезаем прямой  угол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1.liveinternet.ru/images/attach/c/9/126/208/126208389_5854001_0_86eb3_b3f11a3c_GIForig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69" name="Picture 1" descr="G:\DCIM\105_PANA\P105045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23728" y="2276872"/>
            <a:ext cx="5184576" cy="403244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9552" y="908720"/>
            <a:ext cx="87554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Обжигаем край, склеивая края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1.liveinternet.ru/images/attach/c/9/126/208/126208389_5854001_0_86eb3_b3f11a3c_GIForig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217" name="Picture 1" descr="G:\DCIM\105_PANA\P105045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03648" y="3645024"/>
            <a:ext cx="2099072" cy="157430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83567" y="548680"/>
            <a:ext cx="770485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Соединяем «лепестки»  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иголкой с ниткой, чередуя цвет.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     Завязываем узел.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G:\DCIM\105_PANA\P105045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88024" y="3717032"/>
            <a:ext cx="2003061" cy="1502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1.liveinternet.ru/images/attach/c/9/126/208/126208389_5854001_0_86eb3_b3f11a3c_GIForig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41" name="Picture 1" descr="G:\DCIM\105_PANA\P105045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03848" y="3284984"/>
            <a:ext cx="2688299" cy="201622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971600" y="332656"/>
            <a:ext cx="760887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Приклеиваем бантик</a:t>
            </a: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    из тонкой ленты </a:t>
            </a:r>
          </a:p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   на картонный круг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1.liveinternet.ru/images/attach/c/9/126/208/126208389_5854001_0_86eb3_b3f11a3c_GIForig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2530" name="Picture 2" descr="G:\DCIM\105_PANA\P105045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31840" y="2060848"/>
            <a:ext cx="2771147" cy="207836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827584" y="836712"/>
            <a:ext cx="8079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Приклеим цветок на бантик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97</Words>
  <Application>Microsoft Office PowerPoint</Application>
  <PresentationFormat>Экран (4:3)</PresentationFormat>
  <Paragraphs>25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Сергей</cp:lastModifiedBy>
  <cp:revision>8</cp:revision>
  <dcterms:created xsi:type="dcterms:W3CDTF">2018-03-21T15:56:01Z</dcterms:created>
  <dcterms:modified xsi:type="dcterms:W3CDTF">2018-04-05T15:32:08Z</dcterms:modified>
</cp:coreProperties>
</file>