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05.04.2018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770856"/>
          </a:xfrm>
        </p:spPr>
        <p:txBody>
          <a:bodyPr/>
          <a:lstStyle/>
          <a:p>
            <a:r>
              <a:rPr lang="ru-RU" dirty="0" smtClean="0"/>
              <a:t>Святой Игнатий Брянчанинов </a:t>
            </a:r>
          </a:p>
          <a:p>
            <a:pPr marL="0" indent="0">
              <a:buNone/>
            </a:pPr>
            <a:r>
              <a:rPr lang="ru-RU" dirty="0" smtClean="0"/>
              <a:t>(5 февраля 1807 – 30 апреля 1967)</a:t>
            </a:r>
            <a:endParaRPr lang="ru-RU" dirty="0"/>
          </a:p>
        </p:txBody>
      </p:sp>
      <p:pic>
        <p:nvPicPr>
          <p:cNvPr id="1026" name="Picture 2" descr="C:\Users\Раиса\Desktop\ОПК\новый завет\4 заповедь блаженства\cd5dEjxWm8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36712"/>
            <a:ext cx="4321076" cy="5237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79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Раиса\Desktop\Участие в конкурсе\4 заповедь блаженства\iUS6OL55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43000" y="214313"/>
            <a:ext cx="11430000" cy="642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1"/>
                </a:solidFill>
              </a:rPr>
              <a:t>Александро-Свирский монастырь</a:t>
            </a:r>
          </a:p>
        </p:txBody>
      </p:sp>
    </p:spTree>
    <p:extLst>
      <p:ext uri="{BB962C8B-B14F-4D97-AF65-F5344CB8AC3E}">
        <p14:creationId xmlns:p14="http://schemas.microsoft.com/office/powerpoint/2010/main" val="367355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аиса\Desktop\Участие в конкурсе\4 заповедь блаженства\zlVPHkLO4L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3" y="571500"/>
            <a:ext cx="9153526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997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иса\Desktop\Участие в конкурсе\4 заповедь блаженства\iCtIB5vPBtQ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470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Раиса\Desktop\Участие в конкурсе\4 заповедь блаженства\7C4kMpjD0L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5948"/>
            <a:ext cx="8784976" cy="65887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91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аиса\Desktop\Участие в конкурсе\4 заповедь блаженства\iINADJFC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2231" y="-13932"/>
            <a:ext cx="10494791" cy="687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88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аиса\Desktop\Участие в конкурсе\4 заповедь блаженства\FOwEI1-RrX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1500" y="-1714500"/>
            <a:ext cx="10287000" cy="1028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975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В 1822 году (когда ему исполнилось 15 лет) он, по настоянию отца, поступил в Петербургское военное инженерное </a:t>
            </a:r>
            <a:r>
              <a:rPr lang="ru-RU" sz="2800" dirty="0" smtClean="0">
                <a:solidFill>
                  <a:schemeClr val="tx1"/>
                </a:solidFill>
              </a:rPr>
              <a:t>училище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Раиса\Desktop\Участие в конкурсе\4 заповедь блаженства\z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980" y="548680"/>
            <a:ext cx="520806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738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581128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tx1"/>
                </a:solidFill>
              </a:rPr>
              <a:t>13 декабря 1824 года ему было присвоено звание инженера-прапорщика. </a:t>
            </a:r>
          </a:p>
        </p:txBody>
      </p:sp>
      <p:pic>
        <p:nvPicPr>
          <p:cNvPr id="5122" name="Picture 2" descr="C:\Users\Раиса\Desktop\Участие в конкурсе\4 заповедь блаженства\z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980" y="548680"/>
            <a:ext cx="520806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25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Сразу после окончания училища Дмитрий Александрович подал прошение об увольнении от службы. </a:t>
            </a:r>
          </a:p>
          <a:p>
            <a:r>
              <a:rPr lang="ru-RU" dirty="0"/>
              <a:t>Это прошение не было принято императором. </a:t>
            </a:r>
          </a:p>
          <a:p>
            <a:endParaRPr lang="ru-RU" dirty="0"/>
          </a:p>
        </p:txBody>
      </p:sp>
      <p:pic>
        <p:nvPicPr>
          <p:cNvPr id="6146" name="Picture 2" descr="C:\Users\Раиса\Desktop\Участие в конкурсе\4 заповедь блаженства\770px-Sverchkov_-_portret_Nikolaya_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256285" cy="4330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564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аиса\Desktop\Участие в конкурсе\4 заповедь блаженства\iR6ZRT52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0" y="-576263"/>
            <a:ext cx="12192000" cy="801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ru-RU" sz="4400" dirty="0">
                <a:solidFill>
                  <a:schemeClr val="tx1"/>
                </a:solidFill>
              </a:rPr>
              <a:t>крепость </a:t>
            </a:r>
            <a:r>
              <a:rPr lang="ru-RU" sz="4400" dirty="0" err="1" smtClean="0">
                <a:solidFill>
                  <a:schemeClr val="tx1"/>
                </a:solidFill>
              </a:rPr>
              <a:t>Динабург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</TotalTime>
  <Words>68</Words>
  <Application>Microsoft Office PowerPoint</Application>
  <PresentationFormat>Экран (4:3)</PresentationFormat>
  <Paragraphs>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 1822 году (когда ему исполнилось 15 лет) он, по настоянию отца, поступил в Петербургское военное инженерное училище</vt:lpstr>
      <vt:lpstr>13 декабря 1824 года ему было присвоено звание инженера-прапорщика. </vt:lpstr>
      <vt:lpstr>Презентация PowerPoint</vt:lpstr>
      <vt:lpstr>крепость Динабург</vt:lpstr>
      <vt:lpstr>Александро-Свирский монастырь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Раиса</dc:creator>
  <cp:lastModifiedBy>Раиса</cp:lastModifiedBy>
  <cp:revision>4</cp:revision>
  <dcterms:created xsi:type="dcterms:W3CDTF">2018-04-05T15:32:27Z</dcterms:created>
  <dcterms:modified xsi:type="dcterms:W3CDTF">2018-04-05T18:21:54Z</dcterms:modified>
</cp:coreProperties>
</file>