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63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24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916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98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236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35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7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12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16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0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7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CCEEB-7C4E-4F40-B429-552125986FA5}" type="datetimeFigureOut">
              <a:rPr lang="en-US" smtClean="0"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F2A5E-250E-9B4A-968F-8E91FA2C6D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30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if.ru/dontknows/eternal/1170643" TargetMode="External"/><Relationship Id="rId2" Type="http://schemas.openxmlformats.org/officeDocument/2006/relationships/hyperlink" Target="https://ru.wikipedia.org/wiki/%D0%92%D1%81%D0%B5%D1%81%D0%BE%D1%8E%D0%B7%D0%BD%D0%B0%D1%8F_%D0%BF%D0%B8%D0%BE%D0%BD%D0%B5%D1%80%D1%81%D0%BA%D0%B0%D1%8F_%D0%BE%D1%80%D0%B3%D0%B0%D0%BD%D0%B8%D0%B7%D0%B0%D1%86%D0%B8%D1%8F_%D0%B8%D0%BC%D0%B5%D0%BD%D0%B8_%D0%92._%D0%98._%D0%9B%D0%B5%D0%BD%D0%B8%D0%BD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dic.academic.ru/dic.nsf/ruwiki/116471" TargetMode="External"/><Relationship Id="rId4" Type="http://schemas.openxmlformats.org/officeDocument/2006/relationships/hyperlink" Target="https://ria.ru/spravka/20070519/65737726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08678"/>
            <a:ext cx="7772400" cy="1470025"/>
          </a:xfrm>
        </p:spPr>
        <p:txBody>
          <a:bodyPr/>
          <a:lstStyle/>
          <a:p>
            <a:r>
              <a:rPr lang="ru-RU" dirty="0" smtClean="0"/>
              <a:t>Пионеры и их дела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75558" y="3870774"/>
            <a:ext cx="4668442" cy="1936321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Презентацию подготовил</a:t>
            </a:r>
          </a:p>
          <a:p>
            <a:pPr algn="r"/>
            <a:r>
              <a:rPr lang="uk-UA" dirty="0" smtClean="0">
                <a:solidFill>
                  <a:schemeClr val="tx1"/>
                </a:solidFill>
                <a:latin typeface="+mj-lt"/>
              </a:rPr>
              <a:t>У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ченик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6 «А» класса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+mj-lt"/>
              </a:rPr>
              <a:t>Мельников Андрей</a:t>
            </a:r>
            <a:endParaRPr lang="en-US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 descr="Unknown-255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26" y="1978703"/>
            <a:ext cx="4311232" cy="357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1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Почему я выбрал эту тему?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После того как я прочитал материал на эту тему из разных источников, мне захотелось узнать что такое пионерская организация, зачем она нужна, кто могут стать членами пионерской организации, чем они там занимаются.</a:t>
            </a:r>
            <a:endParaRPr lang="en-US" dirty="0"/>
          </a:p>
        </p:txBody>
      </p:sp>
      <p:pic>
        <p:nvPicPr>
          <p:cNvPr id="4" name="Picture 3" descr="Unknown-арпо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532" y="4126073"/>
            <a:ext cx="2535656" cy="273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6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Появление пионерской организации в СССР.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Всесоюзная пионерская организация возникла 19 мая 1922 года. До 1924 носила имя Спартака, а после смерти </a:t>
            </a:r>
            <a:r>
              <a:rPr lang="ru-RU" sz="2800" dirty="0"/>
              <a:t>Л</a:t>
            </a:r>
            <a:r>
              <a:rPr lang="ru-RU" sz="2800" dirty="0" smtClean="0"/>
              <a:t>енина получила его имя. Истоки пионерского движения лежат в скаутинге(многие символы пионеров представляют из себя видоизменённую символику скаутов, например красный галстук и белая блуза вместо зелёных, от скаутов заимствован девиз «</a:t>
            </a:r>
            <a:r>
              <a:rPr lang="ru-RU" sz="2800" dirty="0"/>
              <a:t>Б</a:t>
            </a:r>
            <a:r>
              <a:rPr lang="ru-RU" sz="2800" dirty="0" smtClean="0"/>
              <a:t>удь  готов!» и ответ «Всегда готов!»</a:t>
            </a:r>
            <a:endParaRPr lang="en-US" sz="2800" dirty="0"/>
          </a:p>
        </p:txBody>
      </p:sp>
      <p:pic>
        <p:nvPicPr>
          <p:cNvPr id="4" name="Picture 3" descr="250px-Стремяков-пионеры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476" y="4648200"/>
            <a:ext cx="3583524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 занимались пионеры?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385" y="1600200"/>
            <a:ext cx="8623157" cy="4525963"/>
          </a:xfrm>
        </p:spPr>
        <p:txBody>
          <a:bodyPr/>
          <a:lstStyle/>
          <a:p>
            <a:r>
              <a:rPr lang="ru-RU" dirty="0" smtClean="0"/>
              <a:t>Пионеры собирали макулатуру, металлолом,</a:t>
            </a:r>
          </a:p>
          <a:p>
            <a:pPr marL="0" indent="0">
              <a:buNone/>
            </a:pPr>
            <a:r>
              <a:rPr lang="en-US" dirty="0" err="1"/>
              <a:t>п</a:t>
            </a:r>
            <a:r>
              <a:rPr lang="ru-RU" dirty="0" err="1" smtClean="0"/>
              <a:t>омогали</a:t>
            </a:r>
            <a:r>
              <a:rPr lang="ru-RU" dirty="0" smtClean="0"/>
              <a:t> пенсионерам, проводили спортивные игры, создавали добровольные пожарные дружины, патрули по охране водных и лесных ресурсов, помогали инспекторам дорожного движения.</a:t>
            </a:r>
            <a:endParaRPr lang="en-US" dirty="0"/>
          </a:p>
        </p:txBody>
      </p:sp>
      <p:pic>
        <p:nvPicPr>
          <p:cNvPr id="5" name="Picture 4" descr="Unknown-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258" y="4206216"/>
            <a:ext cx="4336135" cy="2651784"/>
          </a:xfrm>
          <a:prstGeom prst="rect">
            <a:avLst/>
          </a:prstGeom>
        </p:spPr>
      </p:pic>
      <p:pic>
        <p:nvPicPr>
          <p:cNvPr id="6" name="Picture 5" descr="1372445933_pionerskie-plakaty-1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73" y="4206216"/>
            <a:ext cx="1774927" cy="265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84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Пионеры во время Великой Отечественной войны.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1"/>
            <a:ext cx="6642508" cy="386503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    С началом Великой Отечественной войны пионеры стремились во всём помогать взрослым в борьбе с врагом. Пионеры становились разведчиками, партизанами, юнгами, помогали укрывать раненых. За боевые заслуги десятки тысяч пионеров были награждены, четверо посмертно удостоены звания Героя Советского Союза – Леня Голиков, Зина Портнова, Марат </a:t>
            </a:r>
            <a:r>
              <a:rPr lang="ru-RU" dirty="0" err="1" smtClean="0"/>
              <a:t>Казей</a:t>
            </a:r>
            <a:r>
              <a:rPr lang="ru-RU" dirty="0" smtClean="0"/>
              <a:t> и Валя Котик.</a:t>
            </a:r>
            <a:endParaRPr lang="en-US" dirty="0"/>
          </a:p>
        </p:txBody>
      </p:sp>
      <p:pic>
        <p:nvPicPr>
          <p:cNvPr id="4" name="Picture 3" descr="Unknown-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84" y="3309929"/>
            <a:ext cx="2234440" cy="35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56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пионерской организации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559"/>
            <a:ext cx="8063398" cy="3248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Целью пионерской организации было воспитание юных борцов за дело Коммунистической партии Советского Союза.</a:t>
            </a:r>
          </a:p>
          <a:p>
            <a:pPr marL="0" indent="0">
              <a:buNone/>
            </a:pPr>
            <a:r>
              <a:rPr lang="ru-RU" sz="2800" dirty="0" smtClean="0"/>
              <a:t>Цель была выражена в девизе организации: «Пионер, к борьбе за дело Коммунистической партии Советского Союза будь готов!» – «Всегда готов!»</a:t>
            </a:r>
            <a:endParaRPr lang="en-US" sz="2800" dirty="0"/>
          </a:p>
        </p:txBody>
      </p:sp>
      <p:pic>
        <p:nvPicPr>
          <p:cNvPr id="4" name="Picture 3" descr="Unknown-131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051" y="4329849"/>
            <a:ext cx="6303832" cy="2528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4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Законы пионеров (редакция 1986 года)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676466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Пионер – юный строитель коммунизма – трудится и учится для блага Родины, готовится стать её защитником.</a:t>
            </a:r>
          </a:p>
          <a:p>
            <a:r>
              <a:rPr lang="ru-RU" sz="2800" dirty="0" smtClean="0"/>
              <a:t>Пионер – активный борец за мир, друг пионерам и детям трудящихся всех стран.</a:t>
            </a:r>
          </a:p>
          <a:p>
            <a:r>
              <a:rPr lang="ru-RU" sz="2800" dirty="0" smtClean="0"/>
              <a:t>Пионер равняется на коммунистов, готовится стать комсомольцем, ведёт за собой октябрят.</a:t>
            </a:r>
          </a:p>
          <a:p>
            <a:r>
              <a:rPr lang="ru-RU" sz="2800" dirty="0" smtClean="0"/>
              <a:t>Пионер дорожит честью своей организации, своими делами и поступками укрепляет её авторитет.</a:t>
            </a:r>
          </a:p>
          <a:p>
            <a:r>
              <a:rPr lang="ru-RU" sz="2800" dirty="0" smtClean="0"/>
              <a:t>Пионер – надёжный товарищ, уважает старших, заботится о младших, всегда поступает по совести и чести.</a:t>
            </a:r>
            <a:endParaRPr lang="en-US" sz="2800" dirty="0"/>
          </a:p>
        </p:txBody>
      </p:sp>
      <p:pic>
        <p:nvPicPr>
          <p:cNvPr id="4" name="Picture 3" descr="Unknown-52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254" y="3947270"/>
            <a:ext cx="2151641" cy="291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708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используемого материала: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hlinkClick r:id="rId2"/>
              </a:rPr>
              <a:t>1) </a:t>
            </a: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ru.wikipedia.org/wiki/Всесоюзная_пионерская_организация_имени_</a:t>
            </a:r>
            <a:r>
              <a:rPr lang="ru-RU" sz="2800" dirty="0" smtClean="0">
                <a:hlinkClick r:id="rId2"/>
              </a:rPr>
              <a:t> </a:t>
            </a:r>
            <a:r>
              <a:rPr lang="en-US" sz="2800" dirty="0" smtClean="0">
                <a:hlinkClick r:id="rId2"/>
              </a:rPr>
              <a:t>В</a:t>
            </a:r>
            <a:r>
              <a:rPr lang="en-US" sz="2800" dirty="0">
                <a:hlinkClick r:id="rId2"/>
              </a:rPr>
              <a:t>._И.</a:t>
            </a:r>
            <a:r>
              <a:rPr lang="en-US" sz="2800" dirty="0" smtClean="0">
                <a:hlinkClick r:id="rId2"/>
              </a:rPr>
              <a:t>_Ленина</a:t>
            </a:r>
            <a:endParaRPr lang="en-US" sz="2800" dirty="0" smtClean="0"/>
          </a:p>
          <a:p>
            <a:pPr marL="0" indent="0">
              <a:buNone/>
            </a:pPr>
            <a:r>
              <a:rPr lang="ru-RU" sz="2800" dirty="0" smtClean="0">
                <a:hlinkClick r:id="rId3"/>
              </a:rPr>
              <a:t>2) </a:t>
            </a:r>
            <a:r>
              <a:rPr lang="en-US" sz="2800" dirty="0" smtClean="0">
                <a:hlinkClick r:id="rId3"/>
              </a:rPr>
              <a:t>http</a:t>
            </a:r>
            <a:r>
              <a:rPr lang="en-US" sz="2800" dirty="0">
                <a:hlinkClick r:id="rId3"/>
              </a:rPr>
              <a:t>://www.aif.ru/dontknows/eternal/</a:t>
            </a:r>
            <a:r>
              <a:rPr lang="en-US" sz="2800" dirty="0" smtClean="0">
                <a:hlinkClick r:id="rId3"/>
              </a:rPr>
              <a:t>1170643</a:t>
            </a:r>
            <a:endParaRPr lang="en-US" sz="2800" dirty="0" smtClean="0"/>
          </a:p>
          <a:p>
            <a:pPr marL="0" indent="0">
              <a:buNone/>
            </a:pPr>
            <a:r>
              <a:rPr lang="ru-RU" sz="2800" dirty="0" smtClean="0">
                <a:hlinkClick r:id="rId4"/>
              </a:rPr>
              <a:t>3) </a:t>
            </a:r>
            <a:r>
              <a:rPr lang="hr-HR" sz="2800" dirty="0" smtClean="0">
                <a:hlinkClick r:id="rId4"/>
              </a:rPr>
              <a:t>https</a:t>
            </a:r>
            <a:r>
              <a:rPr lang="hr-HR" sz="2800" dirty="0">
                <a:hlinkClick r:id="rId4"/>
              </a:rPr>
              <a:t>://ria.ru/spravka/20070519/65737726.</a:t>
            </a:r>
            <a:r>
              <a:rPr lang="hr-HR" sz="2800" dirty="0" smtClean="0">
                <a:hlinkClick r:id="rId4"/>
              </a:rPr>
              <a:t>html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>
                <a:hlinkClick r:id="rId5"/>
              </a:rPr>
              <a:t>4) </a:t>
            </a:r>
            <a:r>
              <a:rPr lang="en-US" sz="2800" dirty="0" smtClean="0">
                <a:hlinkClick r:id="rId5"/>
              </a:rPr>
              <a:t>http</a:t>
            </a:r>
            <a:r>
              <a:rPr lang="en-US" sz="2800" dirty="0">
                <a:hlinkClick r:id="rId5"/>
              </a:rPr>
              <a:t>://dic.academic.ru/dic.nsf/ruwiki/</a:t>
            </a:r>
            <a:r>
              <a:rPr lang="en-US" sz="2800" dirty="0" smtClean="0">
                <a:hlinkClick r:id="rId5"/>
              </a:rPr>
              <a:t>116471</a:t>
            </a:r>
            <a:endParaRPr lang="ru-RU" sz="28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41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387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Пионеры и их дела</vt:lpstr>
      <vt:lpstr>Почему я выбрал эту тему?</vt:lpstr>
      <vt:lpstr>Появление пионерской организации в СССР.</vt:lpstr>
      <vt:lpstr>Чем занимались пионеры?</vt:lpstr>
      <vt:lpstr>Пионеры во время Великой Отечественной войны.</vt:lpstr>
      <vt:lpstr>Цель пионерской организации</vt:lpstr>
      <vt:lpstr>Законы пионеров (редакция 1986 года)</vt:lpstr>
      <vt:lpstr>Список используемого материала: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Пионеры и их дела</dc:title>
  <dc:creator>MC374 1</dc:creator>
  <cp:lastModifiedBy>RePack by Diakov</cp:lastModifiedBy>
  <cp:revision>14</cp:revision>
  <cp:lastPrinted>2017-05-09T10:12:20Z</cp:lastPrinted>
  <dcterms:created xsi:type="dcterms:W3CDTF">2017-05-02T21:53:23Z</dcterms:created>
  <dcterms:modified xsi:type="dcterms:W3CDTF">2018-04-03T19:04:05Z</dcterms:modified>
</cp:coreProperties>
</file>