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  <p:sldId id="258" r:id="rId5"/>
    <p:sldId id="262" r:id="rId6"/>
    <p:sldId id="259" r:id="rId7"/>
    <p:sldId id="263" r:id="rId8"/>
    <p:sldId id="266" r:id="rId9"/>
    <p:sldId id="265" r:id="rId10"/>
    <p:sldId id="264" r:id="rId11"/>
    <p:sldId id="267" r:id="rId12"/>
    <p:sldId id="268" r:id="rId13"/>
    <p:sldId id="269" r:id="rId14"/>
    <p:sldId id="270" r:id="rId15"/>
    <p:sldId id="272" r:id="rId16"/>
    <p:sldId id="271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E292"/>
    <a:srgbClr val="95ED69"/>
    <a:srgbClr val="9FF890"/>
    <a:srgbClr val="53D1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лок-схема: документ 6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0" name="Блок-схема: документ 9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916832"/>
            <a:ext cx="3168352" cy="37815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349AB-43F6-44B7-B7A9-B41CBCA437E6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Блок-схема: документ 4"/>
          <p:cNvSpPr/>
          <p:nvPr userDrawn="1"/>
        </p:nvSpPr>
        <p:spPr>
          <a:xfrm rot="10800000">
            <a:off x="0" y="548680"/>
            <a:ext cx="9144000" cy="6120680"/>
          </a:xfrm>
          <a:prstGeom prst="flowChartDocument">
            <a:avLst/>
          </a:prstGeom>
          <a:solidFill>
            <a:srgbClr val="BCE29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 rot="10800000">
            <a:off x="107504" y="692696"/>
            <a:ext cx="8928992" cy="5868416"/>
          </a:xfrm>
          <a:prstGeom prst="flowChartDocumen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7" name="Picture 6" descr="http://fruitoftheloom.030201.ru/uploads/posts/2013-02/1360319680_manzana-tierra-hojas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301208"/>
            <a:ext cx="936104" cy="111728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349AB-43F6-44B7-B7A9-B41CBCA437E6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5DC45C-821A-4BE8-BC22-917D49EE3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9"/>
            <a:ext cx="7918648" cy="165618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Творческий познавательно-экологический проект 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  <a:t/>
            </a:r>
            <a:br>
              <a:rPr lang="ru-RU" sz="2800" b="1" dirty="0" smtClean="0">
                <a:solidFill>
                  <a:schemeClr val="accent3">
                    <a:lumMod val="75000"/>
                  </a:schemeClr>
                </a:solidFill>
                <a:latin typeface="Georgia" pitchFamily="18" charset="0"/>
              </a:rPr>
            </a:b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«Вторая жизнь пластиковой бутылки»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636912"/>
            <a:ext cx="8568952" cy="3816424"/>
          </a:xfrm>
        </p:spPr>
        <p:txBody>
          <a:bodyPr>
            <a:normAutofit fontScale="77500" lnSpcReduction="20000"/>
          </a:bodyPr>
          <a:lstStyle/>
          <a:p>
            <a:pPr algn="r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Участники проекта: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воспитатель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r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группы №1</a:t>
            </a:r>
          </a:p>
          <a:p>
            <a:pPr algn="r">
              <a:defRPr/>
            </a:pPr>
            <a:r>
              <a:rPr lang="ru-RU" sz="2400" b="1" dirty="0" err="1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Чанина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 О.А.</a:t>
            </a:r>
          </a:p>
          <a:p>
            <a:pPr algn="r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Воспитанники  </a:t>
            </a:r>
            <a:endParaRPr lang="ru-RU" sz="2400" b="1" dirty="0" smtClean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 algn="r">
              <a:defRPr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и родители</a:t>
            </a:r>
          </a:p>
          <a:p>
            <a:pPr algn="r"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г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руппы № 1</a:t>
            </a:r>
          </a:p>
          <a:p>
            <a:pPr>
              <a:defRPr/>
            </a:pPr>
            <a:endParaRPr lang="ru-RU" sz="24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  <a:p>
            <a:pPr>
              <a:defRPr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b="1" dirty="0" smtClean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sz="2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Москва 2016 г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16633"/>
            <a:ext cx="8712968" cy="1728191"/>
          </a:xfrm>
        </p:spPr>
        <p:txBody>
          <a:bodyPr/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провели анкетирование родителей и выявили, что: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03848" y="1700808"/>
            <a:ext cx="5760640" cy="4752528"/>
          </a:xfrm>
        </p:spPr>
        <p:txBody>
          <a:bodyPr>
            <a:noAutofit/>
          </a:bodyPr>
          <a:lstStyle/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Покупают продукцию в пластиковой упаковке – 100% семей.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Такую продукцию как: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молоко и молочную продукцию – 93%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Вода питьевая и минеральная – 85%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Полуфабрикаты – 58%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После использования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Выбрасывают – 100%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Сжигают – 0%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Закапывают – 0%</a:t>
            </a:r>
          </a:p>
          <a:p>
            <a:pPr marL="285750" indent="-285750" algn="l"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Если не выбрасывают, то используют для 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Рассады – 19%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Полива цветов – 58%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Массажа(как </a:t>
            </a:r>
            <a:r>
              <a:rPr lang="ru-RU" sz="1600" dirty="0" err="1" smtClean="0">
                <a:solidFill>
                  <a:schemeClr val="accent1">
                    <a:lumMod val="75000"/>
                  </a:schemeClr>
                </a:solidFill>
              </a:rPr>
              <a:t>масажер</a:t>
            </a:r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) – 1%</a:t>
            </a:r>
          </a:p>
          <a:p>
            <a:pPr algn="l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</a:rPr>
              <a:t>Анкетирование показало, что покупают продукты питания в пластиковых упаковках 100% семей, в редких случаях их используют в домашнем хозяйстве, но в основном выкидывают.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ru-RU" sz="1600" dirty="0">
              <a:solidFill>
                <a:schemeClr val="accent1">
                  <a:lumMod val="75000"/>
                </a:schemeClr>
              </a:solidFill>
            </a:endParaRPr>
          </a:p>
          <a:p>
            <a:pPr algn="l"/>
            <a:endParaRPr lang="ru-RU" sz="14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386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784976" cy="1728191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попросили детей и родителей дать вторую жизнь пластиковой бутылки!!!И вот ,что из этого получилось!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844824"/>
            <a:ext cx="4104456" cy="460851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844824"/>
            <a:ext cx="3672408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859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32656"/>
            <a:ext cx="4464496" cy="283404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32656"/>
            <a:ext cx="4392488" cy="283404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166703"/>
            <a:ext cx="4464496" cy="330910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166703"/>
            <a:ext cx="4392488" cy="3309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128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734" y="62077"/>
            <a:ext cx="4298249" cy="33123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62077"/>
            <a:ext cx="4340362" cy="33123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735" y="3501008"/>
            <a:ext cx="4298248" cy="33569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3426124"/>
            <a:ext cx="2952328" cy="3483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92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827" y="27332"/>
            <a:ext cx="4644008" cy="328498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3392996"/>
            <a:ext cx="4556654" cy="34650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27332"/>
            <a:ext cx="4176464" cy="32849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0032" y="3392996"/>
            <a:ext cx="4176464" cy="3465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751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856984" cy="1800199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еще мы рисовали с детьми плакаты, призывающие беречь нашу Землю: </a:t>
            </a:r>
            <a:endParaRPr lang="ru-RU" sz="4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1844824"/>
            <a:ext cx="4696776" cy="25202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2095" y="1844824"/>
            <a:ext cx="4278107" cy="25202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5" y="4365104"/>
            <a:ext cx="4696776" cy="230425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>
            <a:off x="4832092" y="4365104"/>
            <a:ext cx="4278107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12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784976" cy="1584175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47864" y="1700808"/>
            <a:ext cx="5616624" cy="4824536"/>
          </a:xfrm>
        </p:spPr>
        <p:txBody>
          <a:bodyPr>
            <a:normAutofit fontScale="62500" lnSpcReduction="20000"/>
          </a:bodyPr>
          <a:lstStyle/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проделанной работы мы выяснили историю возникновения пластиковых бутылок. Она удобна в применении, благодаря таким свойствам как легкость, упругость, прочность, поэтому и занимает все большее место в жизни человека, но ее невозможно уничтожить после использования.</a:t>
            </a:r>
          </a:p>
          <a:p>
            <a:pPr marL="457200" indent="-457200" algn="l">
              <a:buFont typeface="Wingdings" panose="05000000000000000000" pitchFamily="2" charset="2"/>
              <a:buChar char="v"/>
            </a:pPr>
            <a:r>
              <a:rPr lang="ru-RU" sz="34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научиться вторично использовать пластиковые бутылки, изготавливая из них очень красивые, оригинальные и полезные вещи, то можно уменьшить количество мусора в природе. Тем самым решить одну из экологических проблем – утилизация отходов.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908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1"/>
            <a:ext cx="8784976" cy="1656183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484784"/>
            <a:ext cx="892899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35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3275856" y="260649"/>
            <a:ext cx="5182344" cy="6192687"/>
          </a:xfrm>
        </p:spPr>
        <p:txBody>
          <a:bodyPr>
            <a:normAutofit fontScale="90000"/>
          </a:bodyPr>
          <a:lstStyle/>
          <a:p>
            <a:pPr algn="l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проекта:</a:t>
            </a:r>
            <a:b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 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и исследование значения пластиковой бутылки в жизни человека и природы. Дать новую жизнь пластиковой бутылки, изготовив из нее поделку для дома</a:t>
            </a: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	</a:t>
            </a:r>
            <a:b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.Выяснить историю создания и применения пластиковых бутылок.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Изучить экологические проблемы, связанные с пластиковыми бутылками.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Найти полезное применение пластиковой бутылки, изготовив из нее поделку.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</a:t>
            </a:r>
            <a: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Заинтересовать окружающих возможностями создания из пластиковых бутылок множества интересных и полезных вещей.</a:t>
            </a:r>
            <a:br>
              <a:rPr lang="ru-RU" sz="2000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9512" y="115888"/>
            <a:ext cx="8964488" cy="6742112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проекта:</a:t>
            </a:r>
            <a: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b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января 2016 года Президент России Владимир путин подписал указ, в соответствии с которым, 2017 год в России объявлен годом экологии. Цель этого решения – привлечь внимание к проблемным вопросам, существующим в экологической сфере, и улучшить состояние экологической обстановки в России! 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Я вспомнила, что на уроке  окружающего мира в классе мы разбирали проблему загрязнения воды, воздуха и почвы! Меня заинтересовала эта тема. Я, вместе с мамой , стала искать информацию о пластиковых бутылках, т.к. узнала, что они могут тысячелетиями лежать в земле и не перегнивать, или плавать в воде и не растворяться, тем самым загрязняя </a:t>
            </a:r>
            <a:r>
              <a:rPr lang="ru-RU" sz="1800" b="1" dirty="0" err="1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нащу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планету! Поговорила с одноклассниками и оказалось, что у каждого дома есть пластиковые бутылки, в которых хранятся газированная вода, молочные продукты, шампуни. Куда же их девать? Что с ними делать?</a:t>
            </a:r>
            <a:b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42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  назад человечество изобрело пластиковую бутылку. Первые образцы весили 135 г  (на 96% больше, чем сейчас). Сейчас она весит 69 граммов. В наши дни ежегодно производятся и выбрасываются миллионы бутылок. И с каждым годом отходы из пластиковых бутылок растут, за счёт того что появляется всё большее количество продуктов, которые упаковывают в пластиковые бутылки. Огромное количество мусора на улицах города заставляют задуматься над вопросом: зачем нужна пластиковая бутылка?</a:t>
            </a:r>
            <a:b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Проблема </a:t>
            </a:r>
            <a: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 заключается в противоречии между положительными свойствами пластиковой бутылки для производителя и теми экологическими проблемами, которые возникают в результате загрязнения окружающей среды отходами, которые веками не разлагаются.</a:t>
            </a:r>
            <a:br>
              <a:rPr lang="ru-RU" sz="18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2137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Мы смотрели презентацию:</a:t>
            </a:r>
          </a:p>
          <a:p>
            <a:pPr algn="ctr">
              <a:defRPr/>
            </a:pPr>
            <a:endParaRPr lang="ru-RU" dirty="0">
              <a:solidFill>
                <a:schemeClr val="accent3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01118"/>
            <a:ext cx="4572000" cy="27089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1183978"/>
            <a:ext cx="4572000" cy="272606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3910038"/>
            <a:ext cx="4572000" cy="29479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10038"/>
            <a:ext cx="4572000" cy="2947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1663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Georgia" pitchFamily="18" charset="0"/>
              </a:rPr>
              <a:t>Вот некоторые кадры из презентации: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Georg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5833" y="758709"/>
            <a:ext cx="2606824" cy="230425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628800"/>
            <a:ext cx="2448273" cy="39604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908720"/>
            <a:ext cx="3264024" cy="21608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3501008"/>
            <a:ext cx="2707779" cy="288032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3284984"/>
            <a:ext cx="3278138" cy="3096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1980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260648"/>
            <a:ext cx="3724275" cy="2160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2849219"/>
            <a:ext cx="3744416" cy="36004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3084165"/>
            <a:ext cx="2857500" cy="2505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2060848"/>
            <a:ext cx="2088232" cy="352839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6096" y="252877"/>
            <a:ext cx="3024734" cy="25922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88640"/>
            <a:ext cx="3995936" cy="256490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040" y="188640"/>
            <a:ext cx="4195972" cy="256490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924944"/>
            <a:ext cx="3168352" cy="352839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6278" y="2879508"/>
            <a:ext cx="2438400" cy="18288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7855" y="2879347"/>
            <a:ext cx="1852654" cy="357398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86708" y="4806911"/>
            <a:ext cx="3217540" cy="17641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137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16633"/>
            <a:ext cx="8350696" cy="1512167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провели опыт:</a:t>
            </a:r>
            <a:endParaRPr lang="ru-RU" sz="54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8760"/>
            <a:ext cx="4993134" cy="24482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1340768"/>
            <a:ext cx="3888432" cy="43924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914" y="3717032"/>
            <a:ext cx="5004048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623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3"/>
            <a:ext cx="8712968" cy="1512167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Мы принесли из дома пластиковые бутылочки и сделали из них красивые стаканчики для карандашей:</a:t>
            </a:r>
            <a:endParaRPr lang="ru-RU" sz="36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628800"/>
            <a:ext cx="4572000" cy="25682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8825" y="1628567"/>
            <a:ext cx="4571999" cy="504056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97022"/>
            <a:ext cx="4572000" cy="247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81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284</Words>
  <Application>Microsoft Office PowerPoint</Application>
  <PresentationFormat>Экран (4:3)</PresentationFormat>
  <Paragraphs>40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Творческий познавательно-экологический проект  «Вторая жизнь пластиковой бутылки»</vt:lpstr>
      <vt:lpstr>Цели и задачи проекта:  Цели проекта: изучение и исследование значения пластиковой бутылки в жизни человека и природы. Дать новую жизнь пластиковой бутылки, изготовив из нее поделку для дома.  Задачи проекта:  1.Выяснить историю создания и применения пластиковых бутылок. 2.Изучить экологические проблемы, связанные с пластиковыми бутылками. 3.Найти полезное применение пластиковой бутылки, изготовив из нее поделку. 4.Заинтересовать окружающих возможностями создания из пластиковых бутылок множества интересных и полезных вещей. </vt:lpstr>
      <vt:lpstr>Актуальность проекта:    5 января 2016 года Президент России Владимир путин подписал указ, в соответствии с которым, 2017 год в России объявлен годом экологии. Цель этого решения – привлечь внимание к проблемным вопросам, существующим в экологической сфере, и улучшить состояние экологической обстановки в России!      Я вспомнила, что на уроке  окружающего мира в классе мы разбирали проблему загрязнения воды, воздуха и почвы! Меня заинтересовала эта тема. Я, вместе с мамой , стала искать информацию о пластиковых бутылках, т.к. узнала, что они могут тысячелетиями лежать в земле и не перегнивать, или плавать в воде и не растворяться, тем самым загрязняя нащу планету! Поговорила с одноклассниками и оказалось, что у каждого дома есть пластиковые бутылки, в которых хранятся газированная вода, молочные продукты, шампуни. Куда же их девать? Что с ними делать?    42 года  назад человечество изобрело пластиковую бутылку. Первые образцы весили 135 г  (на 96% больше, чем сейчас). Сейчас она весит 69 граммов. В наши дни ежегодно производятся и выбрасываются миллионы бутылок. И с каждым годом отходы из пластиковых бутылок растут, за счёт того что появляется всё большее количество продуктов, которые упаковывают в пластиковые бутылки. Огромное количество мусора на улицах города заставляют задуматься над вопросом: зачем нужна пластиковая бутылка?    Проблема исследования заключается в противоречии между положительными свойствами пластиковой бутылки для производителя и теми экологическими проблемами, которые возникают в результате загрязнения окружающей среды отходами, которые веками не разлагаются. </vt:lpstr>
      <vt:lpstr>Презентация PowerPoint</vt:lpstr>
      <vt:lpstr>Презентация PowerPoint</vt:lpstr>
      <vt:lpstr>Презентация PowerPoint</vt:lpstr>
      <vt:lpstr>Презентация PowerPoint</vt:lpstr>
      <vt:lpstr>Мы провели опыт:</vt:lpstr>
      <vt:lpstr>Мы принесли из дома пластиковые бутылочки и сделали из них красивые стаканчики для карандашей:</vt:lpstr>
      <vt:lpstr>Мы провели анкетирование родителей и выявили, что:</vt:lpstr>
      <vt:lpstr>Мы попросили детей и родителей дать вторую жизнь пластиковой бутылки!!!И вот ,что из этого получилось!</vt:lpstr>
      <vt:lpstr>Презентация PowerPoint</vt:lpstr>
      <vt:lpstr>Презентация PowerPoint</vt:lpstr>
      <vt:lpstr>Презентация PowerPoint</vt:lpstr>
      <vt:lpstr>А еще мы рисовали с детьми плакаты, призывающие беречь нашу Землю: </vt:lpstr>
      <vt:lpstr>Вывод: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User</cp:lastModifiedBy>
  <cp:revision>22</cp:revision>
  <dcterms:created xsi:type="dcterms:W3CDTF">2014-07-25T06:39:44Z</dcterms:created>
  <dcterms:modified xsi:type="dcterms:W3CDTF">2018-04-05T19:29:01Z</dcterms:modified>
</cp:coreProperties>
</file>