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71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13A27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24" autoAdjust="0"/>
    <p:restoredTop sz="94660"/>
  </p:normalViewPr>
  <p:slideViewPr>
    <p:cSldViewPr snapToGrid="0">
      <p:cViewPr varScale="1">
        <p:scale>
          <a:sx n="65" d="100"/>
          <a:sy n="65" d="100"/>
        </p:scale>
        <p:origin x="-12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doughnutChart>
        <c:varyColors val="1"/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0" dirty="0" smtClean="0">
                <a:solidFill>
                  <a:srgbClr val="0070C0"/>
                </a:solidFill>
              </a:rPr>
              <a:t>Результаты</a:t>
            </a:r>
            <a:r>
              <a:rPr lang="ru-RU" sz="2400" b="0" baseline="0" dirty="0" smtClean="0">
                <a:solidFill>
                  <a:srgbClr val="0070C0"/>
                </a:solidFill>
              </a:rPr>
              <a:t> опроса среди учеников нашего класса</a:t>
            </a:r>
            <a:r>
              <a:rPr lang="ru-RU" sz="2400" b="0" dirty="0" smtClean="0">
                <a:solidFill>
                  <a:srgbClr val="0070C0"/>
                </a:solidFill>
              </a:rPr>
              <a:t>:</a:t>
            </a:r>
            <a:endParaRPr lang="ru-RU" sz="2400" b="0" dirty="0">
              <a:solidFill>
                <a:srgbClr val="0070C0"/>
              </a:solidFill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среди учеников нашего класса:</c:v>
                </c:pt>
              </c:strCache>
            </c:strRef>
          </c:tx>
          <c:spPr>
            <a:solidFill>
              <a:srgbClr val="00FF00"/>
            </a:solidFill>
          </c:spPr>
          <c:dPt>
            <c:idx val="0"/>
            <c:spPr>
              <a:gradFill flip="none" rotWithShape="1">
                <a:gsLst>
                  <a:gs pos="0">
                    <a:srgbClr val="F13A27"/>
                  </a:gs>
                  <a:gs pos="100000">
                    <a:srgbClr val="FFC000"/>
                  </a:gs>
                </a:gsLst>
                <a:path path="rect">
                  <a:fillToRect l="100000" t="100000"/>
                </a:path>
                <a:tileRect r="-100000" b="-10000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gradFill>
                <a:gsLst>
                  <a:gs pos="60000">
                    <a:srgbClr val="00FF00"/>
                  </a:gs>
                  <a:gs pos="7000">
                    <a:schemeClr val="accent1">
                      <a:lumMod val="45000"/>
                      <a:lumOff val="55000"/>
                    </a:schemeClr>
                  </a:gs>
                  <a:gs pos="91000">
                    <a:srgbClr val="FFFF00"/>
                  </a:gs>
                </a:gsLst>
                <a:lin ang="5400000" scaled="1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rgbClr val="00FF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rgbClr val="00FF00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2"/>
                <c:pt idx="0">
                  <c:v>Знают о котах в сказках</c:v>
                </c:pt>
                <c:pt idx="1">
                  <c:v>Не знают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</c:ser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10051500984251972"/>
          <c:y val="0.93594457825144084"/>
          <c:w val="0.83178248031496049"/>
          <c:h val="5.936792203691435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16560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633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3967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04487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3614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09735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47822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7068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94193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982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57894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269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2380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95016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749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89918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292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C60141A-77CE-4948-91C7-402B05AF121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13457C-15F0-40D3-9F5A-5EF0E51FE5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71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Сказки как вид народной прозы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4243" y="3711675"/>
            <a:ext cx="6815669" cy="1320802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                          Выполнила учитель русского </a:t>
            </a:r>
          </a:p>
          <a:p>
            <a:pPr algn="r"/>
            <a:r>
              <a:rPr lang="ru-RU" dirty="0" smtClean="0"/>
              <a:t>языка и литературы Макарова Н.В.</a:t>
            </a:r>
          </a:p>
          <a:p>
            <a:pPr algn="r"/>
            <a:r>
              <a:rPr lang="ru-RU" dirty="0" smtClean="0"/>
              <a:t> МБОУ «СОШ№6»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53923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94787" y="1639133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32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«Кошкин дом» -сказка о том, как кошка, живущая благополучно и беззаботно, выгоняет маленьких котят, нуждающихся в помощи. Но когда её дом сгорел, то на помощь пришли лишь маленькие отвергнутые котята.</a:t>
            </a:r>
            <a:endParaRPr lang="ru-RU" sz="3200" dirty="0"/>
          </a:p>
        </p:txBody>
      </p:sp>
      <p:pic>
        <p:nvPicPr>
          <p:cNvPr id="6146" name="Picture 2" descr="Картинки по запросу кошкин д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038" y="1759974"/>
            <a:ext cx="4206735" cy="32446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29716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3393" y="1372867"/>
            <a:ext cx="6096000" cy="46752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«Баран, козел и кот серый лоб</a:t>
            </a:r>
            <a:r>
              <a:rPr lang="ru-RU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 </a:t>
            </a:r>
            <a:r>
              <a:rPr lang="ru-RU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Из-за того, что кот съедает </a:t>
            </a:r>
            <a:r>
              <a:rPr lang="ru-RU" sz="280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хозяйки </a:t>
            </a:r>
            <a:r>
              <a:rPr lang="ru-RU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припасы ,та решает заколоть барана и козла. Но он рассказывает обо всём барану и козлу, винится перед ними, и все вместе они сбегают из дома. Впоследствии в лесу кот спасает товарищей от голодных волков, обманув их.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0-tub-ru.yandex.net/i?id=2f6de685be6335db4bf54c738395d5b5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735" y="1504335"/>
            <a:ext cx="4434349" cy="34117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99570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85228968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="" xmlns:p14="http://schemas.microsoft.com/office/powerpoint/2010/main" val="258731799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942377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6581" y="914400"/>
            <a:ext cx="66761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Образ кошки двойствен. Об этом свидетельствуют как разные фольклорные жанры, так и обряды, описания и просто отношение к ней. Такая двойственность, по нашему мнению, идет от реального характера животного. Образ кошки в русских сказках специфичен – это кошка-творец и кошка-разрушитель. </a:t>
            </a:r>
          </a:p>
        </p:txBody>
      </p:sp>
      <p:pic>
        <p:nvPicPr>
          <p:cNvPr id="2050" name="Picture 2" descr="http://www.topoboi.com/pic/201307/1920x1200/topoboi.com-36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31" y="3483901"/>
            <a:ext cx="4611104" cy="26514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content.cdninstagram.com/hphotos-xfa1/t51.2885-15/e15/10311073_1406375602980719_1428552279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976" y="984866"/>
            <a:ext cx="2428568" cy="24285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koteiko.ru/2014/05/rishie/rishie-koti-koteiko-5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319" y="3483901"/>
            <a:ext cx="4873625" cy="26514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7690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7741" y="707761"/>
            <a:ext cx="8895512" cy="12194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7200" dirty="0"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m0-tub-ru.yandex.net/i?id=578edf88045e378a67e826e05ded60af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073" y="1927197"/>
            <a:ext cx="6352101" cy="421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85127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Сказки о животных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Образ кота в русских народных сказках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284" y="986728"/>
            <a:ext cx="4896465" cy="35557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6245" y="986728"/>
            <a:ext cx="6096000" cy="4440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Кошка – животное, которое живёт рядом с человеком более пяти тысяч лет и при этом </a:t>
            </a:r>
            <a:r>
              <a:rPr lang="ru-RU" sz="40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она остаётся таинственной и </a:t>
            </a:r>
            <a:r>
              <a:rPr lang="ru-RU" sz="40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загадочной.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00230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3303" y="3189277"/>
            <a:ext cx="6096000" cy="19693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адачи</a:t>
            </a:r>
            <a:r>
              <a:rPr lang="ru-RU" sz="24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Собрать информацию по теме.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Провести анализ.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вывод.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Admin\Desktop\IMG_34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57" y="1720645"/>
            <a:ext cx="2561038" cy="30746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\Desktop\IMG_34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2890" y="1720645"/>
            <a:ext cx="2802632" cy="2937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23303" y="1720645"/>
            <a:ext cx="6096000" cy="28585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2400" b="1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Выяснить, каков образ кота в разных сказках.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Провести опрос среди нашего класса.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effectLst/>
              <a:latin typeface="Times New Roman CYR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6013" y="894735"/>
            <a:ext cx="868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Цели и задачи: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1925707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5561" y="84441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Коты </a:t>
            </a:r>
            <a:r>
              <a:rPr lang="ru-RU" sz="2800" dirty="0" smtClean="0">
                <a:latin typeface="Times New Roman CYR" panose="02020603050405020304" pitchFamily="18" charset="0"/>
                <a:ea typeface="Times New Roman" panose="02020603050405020304" pitchFamily="18" charset="0"/>
              </a:rPr>
              <a:t>в сказках </a:t>
            </a:r>
            <a:r>
              <a:rPr lang="ru-RU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показывают мир людей – их действия, страхи слабых перед сильными, находчивость и доброту.</a:t>
            </a:r>
            <a:endParaRPr lang="ru-RU" sz="2800" dirty="0"/>
          </a:p>
        </p:txBody>
      </p:sp>
      <p:pic>
        <p:nvPicPr>
          <p:cNvPr id="1026" name="Picture 2" descr="Картинки по запросу кош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609" y="731939"/>
            <a:ext cx="3600346" cy="23969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19200" y="3754366"/>
            <a:ext cx="6096000" cy="1913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сказочного кота может быть роль защитника и помощника, но он может выступать также хитрецом и служителем злых сил.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Картинки по запросу кош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754366"/>
            <a:ext cx="3698671" cy="21812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276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8916" y="1266107"/>
            <a:ext cx="6096000" cy="43078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«Петух , кот и лиса» </a:t>
            </a:r>
            <a:r>
              <a:rPr lang="ru-RU" sz="3200" dirty="0" smtClean="0"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этой сказке кот спасает петуха, которого лиса обманом хочет вытащить из домика, но кот оказывается хитрее лисы и  выманивает из норы плутовку , спасает друга. 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артинки по запросу кот петух и ли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067914"/>
            <a:ext cx="4858876" cy="36286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07073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кот и ли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949" y="2024982"/>
            <a:ext cx="4075471" cy="28857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84904" y="1511216"/>
            <a:ext cx="6096000" cy="42415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«Кот и лиса» </a:t>
            </a:r>
            <a:r>
              <a:rPr lang="ru-RU" sz="2800" b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этой сказке кот в лесу познакомился с лисой. Лиса исхитрилась и представила его в лесу всем как Котофея Ивановича, благодаря чему все звери стали бояться кота, а в месте с ним и лису. Плутовские свойства сближают его с лисой.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1247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9083" y="1551242"/>
            <a:ext cx="6096000" cy="48346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«Кот в сапогах» </a:t>
            </a:r>
            <a:r>
              <a:rPr lang="ru-RU" sz="3600" b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этой сказке было 3 брата, которые заблудились в лесу. После чего им встретился в лесу кот не обычный, а в сапогах и шляпе. Он вывел мальчишек к дому.</a:t>
            </a:r>
            <a:endParaRPr lang="ru-RU" sz="3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Картинки по запросу кот в сапог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735" y="1551242"/>
            <a:ext cx="3982065" cy="39820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7387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5071" y="1433256"/>
            <a:ext cx="6096000" cy="43078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«Дружба кошки и мышки» </a:t>
            </a:r>
            <a:r>
              <a:rPr lang="ru-RU" sz="3200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Сказка о том, как хитрая кошка вошла в доверие к мышке, обманывает её, поедая их общие запасы. Когда же обман был раскрыт, кошка съедает и бедную доверчивую мышку.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Картинки по запросу кошка и мыш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245" y="1563329"/>
            <a:ext cx="4493342" cy="34904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25606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134</TotalTime>
  <Words>429</Words>
  <Application>Microsoft Office PowerPoint</Application>
  <PresentationFormat>Произвольный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Натуральные материалы</vt:lpstr>
      <vt:lpstr>Сказки как вид народной прозы</vt:lpstr>
      <vt:lpstr>Сказки о животных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кота в русских народных сказках</dc:title>
  <dc:creator>шк.№6</dc:creator>
  <cp:lastModifiedBy>Нелля Васильевна</cp:lastModifiedBy>
  <cp:revision>17</cp:revision>
  <dcterms:created xsi:type="dcterms:W3CDTF">2018-01-16T07:32:34Z</dcterms:created>
  <dcterms:modified xsi:type="dcterms:W3CDTF">2018-04-04T07:32:41Z</dcterms:modified>
</cp:coreProperties>
</file>