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68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3F338-A65D-4D69-91B9-C1E00A4C0332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BF1EA-03E2-4B14-BF39-84D1D801834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BF1EA-03E2-4B14-BF39-84D1D801834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7E42197-FBA4-4E13-AC16-EB926292C0DD}" type="datetimeFigureOut">
              <a:rPr lang="ru-RU" smtClean="0"/>
              <a:pPr/>
              <a:t>18.01.2018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6617E82-C2E6-400A-ADC7-FA2B987704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18256" y="1412776"/>
            <a:ext cx="8925744" cy="1944216"/>
          </a:xfrm>
        </p:spPr>
        <p:txBody>
          <a:bodyPr>
            <a:normAutofit/>
          </a:bodyPr>
          <a:lstStyle/>
          <a:p>
            <a:pPr algn="ctr"/>
            <a:r>
              <a:rPr lang="ru-RU" sz="8000" b="1" dirty="0" smtClean="0">
                <a:solidFill>
                  <a:schemeClr val="accent4">
                    <a:lumMod val="75000"/>
                  </a:schemeClr>
                </a:solidFill>
              </a:rPr>
              <a:t>Справедливость</a:t>
            </a:r>
            <a:endParaRPr lang="ru-RU" sz="8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685800" y="5877272"/>
            <a:ext cx="8458200" cy="648072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+mj-lt"/>
              </a:rPr>
              <a:t>Выполнила учитель начальных классов </a:t>
            </a:r>
            <a:r>
              <a:rPr lang="ru-RU" dirty="0" err="1" smtClean="0">
                <a:solidFill>
                  <a:schemeClr val="tx1"/>
                </a:solidFill>
                <a:latin typeface="+mj-lt"/>
              </a:rPr>
              <a:t>Диженина</a:t>
            </a:r>
            <a:r>
              <a:rPr lang="ru-RU" dirty="0" smtClean="0">
                <a:solidFill>
                  <a:schemeClr val="tx1"/>
                </a:solidFill>
                <a:latin typeface="+mj-lt"/>
              </a:rPr>
              <a:t> Н.А</a:t>
            </a:r>
            <a:endParaRPr lang="ru-RU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0" y="1412776"/>
            <a:ext cx="9144000" cy="5112568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  <a:t/>
            </a:r>
            <a:b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</a:b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  <a:t>Если сила соединится со справедливостью, то, что может быть сильнее этого союза?           </a:t>
            </a:r>
            <a:b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</a:br>
            <a:r>
              <a:rPr lang="ru-RU" sz="33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haroni" pitchFamily="2" charset="-79"/>
              </a:rPr>
              <a:t>                                                                     </a:t>
            </a:r>
            <a:r>
              <a:rPr lang="ru-RU" sz="3300" b="1" i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(Эсхил)</a:t>
            </a: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> Быть добрым очень легко, быть справедливым – вот что трудно  </a:t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    </a:t>
            </a:r>
            <a:r>
              <a:rPr lang="ru-RU" sz="3300" i="1" dirty="0" smtClean="0">
                <a:solidFill>
                  <a:schemeClr val="accent4">
                    <a:lumMod val="75000"/>
                  </a:schemeClr>
                </a:solidFill>
              </a:rPr>
              <a:t>(В.Гюго).</a:t>
            </a: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> </a:t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> Видеть несправедливость и молчать – это значит самому участвовать в ней.                      </a:t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/>
            </a:r>
            <a:b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sz="3300" dirty="0" smtClean="0">
                <a:solidFill>
                  <a:schemeClr val="accent4">
                    <a:lumMod val="75000"/>
                  </a:schemeClr>
                </a:solidFill>
              </a:rPr>
              <a:t>                                                            </a:t>
            </a:r>
            <a:r>
              <a:rPr lang="ru-RU" sz="3300" i="1" dirty="0" smtClean="0">
                <a:solidFill>
                  <a:schemeClr val="accent4">
                    <a:lumMod val="75000"/>
                  </a:schemeClr>
                </a:solidFill>
              </a:rPr>
              <a:t>(Ж.Ж.Руссо)</a:t>
            </a:r>
            <a:br>
              <a:rPr lang="ru-RU" sz="3300" i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0" y="332656"/>
            <a:ext cx="4572000" cy="72008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Arial Narrow" pitchFamily="34" charset="0"/>
              </a:rPr>
              <a:t>Почему?</a:t>
            </a:r>
            <a:endParaRPr lang="ru-RU" sz="54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>
          <a:xfrm>
            <a:off x="3203848" y="0"/>
            <a:ext cx="5940152" cy="2348880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Фемиду</a:t>
            </a: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 – </a:t>
            </a:r>
            <a:r>
              <a:rPr lang="ru-RU" sz="26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богиню правосудия иногда изображают с повязкой на глазах, как символ беспристрастия, с мечом и весами в руках.</a:t>
            </a:r>
            <a:endParaRPr lang="ru-RU" sz="2600" b="1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2987824" y="2204864"/>
            <a:ext cx="6156176" cy="46531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Весы – древний символ меры и справедливости. На весах правосудия взвешиваются добро и зло, поступки совершенные людьми при жизни. Посмертная судьба людей зависела от того, какая чаша перевесит. Меч в руках Фемиды – символ возмездия. Он обоюдоострый, поскольку закон не только карает, но и предупреждает.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280831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4800" y="2708920"/>
            <a:ext cx="8610600" cy="388843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Притча от Александра Шубникова «Крапива и Розовый Куст»	</a:t>
            </a:r>
            <a:b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sz="22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Однажды Крапива сказала Розовому Кусту:</a:t>
            </a:r>
            <a:b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— Каждую весну из моих молодых побегов садовник делает прекрасный суп. Но почему-то не мне, а тебе он отвёл лучшее место, ухаживает за тобой и поливает, а у меня отнимает последние крохи земли у ограды. Откуда такая несправедливость?</a:t>
            </a:r>
            <a:b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18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— Я радуюсь солнцу и наслаждаюсь жизнью, — ответил Розовый Куст, — и всегда готов поделиться с садовником цветами своего счастья. В благодарность за хорошее настроение он даёт мне всё, что нужно. Ты же при каждой встрече лишь колешь и жжёшь его. Будет ли он целый год помнить твою тарелку крапивного супа?</a:t>
            </a:r>
            <a:endParaRPr lang="ru-RU" sz="1800" b="1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2376264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0" name="Picture 2" descr="C:\Users\111\Documents\327888_roza_buton_cvetok_2560x1600_(www.GdeFon.ru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188640"/>
            <a:ext cx="2880320" cy="2664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5824736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latin typeface="Arial Narrow" pitchFamily="34" charset="0"/>
              </a:rPr>
              <a:t/>
            </a:r>
            <a:br>
              <a:rPr lang="ru-RU" sz="4900" b="1" dirty="0" smtClean="0">
                <a:latin typeface="Arial Narrow" pitchFamily="34" charset="0"/>
              </a:rPr>
            </a:br>
            <a:r>
              <a:rPr lang="ru-RU" sz="49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Справедливость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 – это моральное правило, регулирующее отношения между людьми при распределении благ, наград и наказаний, доходов и т.п. </a:t>
            </a:r>
            <a:b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Аристотель называл справедливость совершенной добродетелью.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/>
            </a:r>
            <a:br>
              <a:rPr lang="ru-RU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</a:br>
            <a:endParaRPr lang="ru-RU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281444" y="188640"/>
            <a:ext cx="4290556" cy="54006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Справедливость требует соблюдения прав других людей, не допускает посягательства на личность и достоинство человека. Справедливость во многом направлена на исполнение обязанностей человека перед другими людьми и перед самим собой.</a:t>
            </a:r>
          </a:p>
          <a:p>
            <a:endParaRPr lang="ru-RU" sz="2800" b="1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8730" y="0"/>
            <a:ext cx="4288536" cy="6858001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Arial Narrow" pitchFamily="34" charset="0"/>
              </a:rPr>
              <a:t>В противоположность ей несправедливость наносит вред не только тем, на кого она направлена, но и тому, кто её творит. Совершая несправедливые поступки, человек теряет способность правильно оценивать себя. Тем самым он оказывается неспособным увидеть свои нравственные недостатки и не может  их исправить.</a:t>
            </a:r>
            <a:endParaRPr lang="ru-RU" sz="2800" b="1" dirty="0">
              <a:solidFill>
                <a:schemeClr val="accent4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381000" y="2132856"/>
            <a:ext cx="8458200" cy="2736304"/>
          </a:xfrm>
        </p:spPr>
        <p:txBody>
          <a:bodyPr>
            <a:normAutofit/>
          </a:bodyPr>
          <a:lstStyle/>
          <a:p>
            <a:pPr algn="ctr"/>
            <a:r>
              <a:rPr lang="ru-RU" sz="7300" b="1" dirty="0" smtClean="0">
                <a:solidFill>
                  <a:srgbClr val="FF0000"/>
                </a:solidFill>
                <a:latin typeface="Arial Narrow" pitchFamily="34" charset="0"/>
              </a:rPr>
              <a:t>Удачи вам!</a:t>
            </a:r>
            <a:r>
              <a:rPr lang="ru-RU" sz="7300" dirty="0" smtClean="0"/>
              <a:t/>
            </a:r>
            <a:br>
              <a:rPr lang="ru-RU" sz="73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32656"/>
            <a:ext cx="8458200" cy="1872208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А вам, ребята, остаётся только сделать правильный выбор, для того, чтобы не было стыдно за свои дела и поступки перед собой и перед окружающими вас людьми.</a:t>
            </a:r>
            <a:endParaRPr lang="ru-RU" sz="32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2150" y="3356992"/>
            <a:ext cx="541816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7" grpId="2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123</TotalTime>
  <Words>211</Words>
  <Application>Microsoft Office PowerPoint</Application>
  <PresentationFormat>Экран (4:3)</PresentationFormat>
  <Paragraphs>13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Справедливость</vt:lpstr>
      <vt:lpstr> Если сила соединится со справедливостью, то, что может быть сильнее этого союза?                                                                                 (Эсхил)   Быть добрым очень легко, быть справедливым – вот что трудно                                                                   (В.Гюго).    Видеть несправедливость и молчать – это значит самому участвовать в ней.                                                                                    (Ж.Ж.Руссо)   </vt:lpstr>
      <vt:lpstr>Слайд 3</vt:lpstr>
      <vt:lpstr>Притча от Александра Шубникова «Крапива и Розовый Куст»   Однажды Крапива сказала Розовому Кусту: — Каждую весну из моих молодых побегов садовник делает прекрасный суп. Но почему-то не мне, а тебе он отвёл лучшее место, ухаживает за тобой и поливает, а у меня отнимает последние крохи земли у ограды. Откуда такая несправедливость? — Я радуюсь солнцу и наслаждаюсь жизнью, — ответил Розовый Куст, — и всегда готов поделиться с садовником цветами своего счастья. В благодарность за хорошее настроение он даёт мне всё, что нужно. Ты же при каждой встрече лишь колешь и жжёшь его. Будет ли он целый год помнить твою тарелку крапивного супа?</vt:lpstr>
      <vt:lpstr> Справедливость – это моральное правило, регулирующее отношения между людьми при распределении благ, наград и наказаний, доходов и т.п.  Аристотель называл справедливость совершенной добродетелью. </vt:lpstr>
      <vt:lpstr>Слайд 6</vt:lpstr>
      <vt:lpstr>Удачи вам!  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13</cp:revision>
  <dcterms:created xsi:type="dcterms:W3CDTF">2018-01-13T17:17:39Z</dcterms:created>
  <dcterms:modified xsi:type="dcterms:W3CDTF">2018-01-18T19:05:27Z</dcterms:modified>
</cp:coreProperties>
</file>